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61" r:id="rId5"/>
    <p:sldId id="276" r:id="rId6"/>
    <p:sldId id="281" r:id="rId7"/>
    <p:sldId id="283" r:id="rId8"/>
    <p:sldId id="284" r:id="rId9"/>
    <p:sldId id="285" r:id="rId10"/>
    <p:sldId id="286" r:id="rId11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33E"/>
    <a:srgbClr val="0E2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6190"/>
  </p:normalViewPr>
  <p:slideViewPr>
    <p:cSldViewPr snapToGrid="0">
      <p:cViewPr varScale="1">
        <p:scale>
          <a:sx n="88" d="100"/>
          <a:sy n="88" d="100"/>
        </p:scale>
        <p:origin x="10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B9B1B-C968-4421-AAB8-597519FA9736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5E65-E3EA-4931-B152-942879AB66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892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724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0639" y="264764"/>
            <a:ext cx="10515600" cy="779463"/>
          </a:xfrm>
        </p:spPr>
        <p:txBody>
          <a:bodyPr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0639" y="1166427"/>
            <a:ext cx="10515600" cy="4351338"/>
          </a:xfr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896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153400" y="272256"/>
            <a:ext cx="2628900" cy="5292203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" y="272256"/>
            <a:ext cx="7734300" cy="5292203"/>
          </a:xfr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835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336" y="250032"/>
            <a:ext cx="10515600" cy="708974"/>
          </a:xfrm>
        </p:spPr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336" y="1111947"/>
            <a:ext cx="10515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609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46203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652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5244" y="250032"/>
            <a:ext cx="10515600" cy="731276"/>
          </a:xfrm>
        </p:spPr>
        <p:txBody>
          <a:bodyPr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244" y="1097528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9244" y="1097528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2871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319" y="177801"/>
            <a:ext cx="10515600" cy="703146"/>
          </a:xfrm>
        </p:spPr>
        <p:txBody>
          <a:bodyPr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319" y="969540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319" y="1793452"/>
            <a:ext cx="5157787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7731" y="969540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7731" y="1793452"/>
            <a:ext cx="5183188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820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7185" y="231310"/>
            <a:ext cx="10515600" cy="63848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1976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38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86" y="289931"/>
            <a:ext cx="3932237" cy="1600200"/>
          </a:xfr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3686" y="820156"/>
            <a:ext cx="6650114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286" y="1890131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9561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90" y="32338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48290" y="85361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890" y="1923585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3027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487" y="275915"/>
            <a:ext cx="11238572" cy="616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487" y="1074911"/>
            <a:ext cx="11327781" cy="4233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034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Marquee Catering Menu </a:t>
            </a:r>
            <a:br>
              <a:rPr lang="en-GB" dirty="0" smtClean="0"/>
            </a:br>
            <a:r>
              <a:rPr lang="en-GB" sz="4000" dirty="0" smtClean="0"/>
              <a:t>University Parks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6293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31AA74-C338-4599-AEF3-C8C9533CDC55}"/>
              </a:ext>
            </a:extLst>
          </p:cNvPr>
          <p:cNvSpPr txBox="1"/>
          <p:nvPr/>
        </p:nvSpPr>
        <p:spPr>
          <a:xfrm>
            <a:off x="269487" y="1009319"/>
            <a:ext cx="75955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FoundrySterling-Book" panose="00000400000000000000" pitchFamily="2" charset="0"/>
              </a:rPr>
              <a:t>Please note all orders should be made via </a:t>
            </a:r>
            <a:r>
              <a:rPr lang="en-GB" sz="1400" b="1" dirty="0" err="1" smtClean="0">
                <a:latin typeface="FoundrySterling-Book" panose="00000400000000000000" pitchFamily="2" charset="0"/>
              </a:rPr>
              <a:t>Planon</a:t>
            </a:r>
            <a:endParaRPr lang="en-GB" sz="1400" b="1" dirty="0" smtClean="0">
              <a:latin typeface="FoundrySterling-Book" panose="00000400000000000000" pitchFamily="2" charset="0"/>
            </a:endParaRPr>
          </a:p>
          <a:p>
            <a:endParaRPr lang="en-GB" sz="1400" b="1" dirty="0">
              <a:latin typeface="FoundrySterling-Book" panose="00000400000000000000" pitchFamily="2" charset="0"/>
            </a:endParaRPr>
          </a:p>
          <a:p>
            <a:r>
              <a:rPr lang="en-GB" sz="1400" b="1" dirty="0" smtClean="0">
                <a:latin typeface="FoundrySterling-Book" panose="00000400000000000000" pitchFamily="2" charset="0"/>
              </a:rPr>
              <a:t>Orders may include</a:t>
            </a:r>
          </a:p>
          <a:p>
            <a:endParaRPr lang="en-GB" sz="1400" b="1" dirty="0">
              <a:latin typeface="FoundrySterling-Book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FoundrySterling-Book" panose="00000400000000000000" pitchFamily="2" charset="0"/>
              </a:rPr>
              <a:t>Tea </a:t>
            </a:r>
            <a:r>
              <a:rPr lang="en-GB" sz="1400" dirty="0" smtClean="0">
                <a:latin typeface="FoundrySterling-Book" panose="00000400000000000000" pitchFamily="2" charset="0"/>
              </a:rPr>
              <a:t>&amp; coffee </a:t>
            </a:r>
            <a:r>
              <a:rPr lang="en-GB" sz="1400" dirty="0">
                <a:latin typeface="FoundrySterling-Book" panose="00000400000000000000" pitchFamily="2" charset="0"/>
              </a:rPr>
              <a:t>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FoundrySterling-Book" panose="00000400000000000000" pitchFamily="2" charset="0"/>
              </a:rPr>
              <a:t>Individually wrapped bakery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FoundrySterling-Book" panose="00000400000000000000" pitchFamily="2" charset="0"/>
              </a:rPr>
              <a:t>Customised </a:t>
            </a:r>
            <a:r>
              <a:rPr lang="en-GB" sz="1400" dirty="0" smtClean="0">
                <a:latin typeface="FoundrySterling-Book" panose="00000400000000000000" pitchFamily="2" charset="0"/>
              </a:rPr>
              <a:t>individual </a:t>
            </a:r>
            <a:r>
              <a:rPr lang="en-GB" sz="1400" dirty="0">
                <a:latin typeface="FoundrySterling-Book" panose="00000400000000000000" pitchFamily="2" charset="0"/>
              </a:rPr>
              <a:t>boxed lunches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FoundrySterling-Book" panose="00000400000000000000" pitchFamily="2" charset="0"/>
              </a:rPr>
              <a:t>Individually wrapped sweet treats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FoundrySterling-Book" panose="00000400000000000000" pitchFamily="2" charset="0"/>
              </a:rPr>
              <a:t>Individual soft drinks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FoundrySterling-Book" panose="00000400000000000000" pitchFamily="2" charset="0"/>
              </a:rPr>
              <a:t>Bespoke options available on </a:t>
            </a:r>
            <a:r>
              <a:rPr lang="en-GB" sz="1400" dirty="0" smtClean="0">
                <a:latin typeface="FoundrySterling-Book" panose="00000400000000000000" pitchFamily="2" charset="0"/>
              </a:rPr>
              <a:t>request</a:t>
            </a:r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269487" y="275915"/>
            <a:ext cx="11238572" cy="616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FoundrySterling-Book" panose="00000400000000000000" pitchFamily="2" charset="0"/>
              </a:rPr>
              <a:t>DETAILS</a:t>
            </a:r>
            <a:endParaRPr lang="en-US" dirty="0">
              <a:latin typeface="FoundrySterling-Book" panose="00000400000000000000" pitchFamily="2" charset="0"/>
            </a:endParaRPr>
          </a:p>
        </p:txBody>
      </p:sp>
      <p:pic>
        <p:nvPicPr>
          <p:cNvPr id="8" name="Picture 7" title="Flat white coffee within a blue cup and saucer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9"/>
          <a:stretch/>
        </p:blipFill>
        <p:spPr>
          <a:xfrm flipH="1">
            <a:off x="8285016" y="380592"/>
            <a:ext cx="3768437" cy="5455432"/>
          </a:xfrm>
          <a:prstGeom prst="rect">
            <a:avLst/>
          </a:prstGeom>
        </p:spPr>
      </p:pic>
      <p:cxnSp>
        <p:nvCxnSpPr>
          <p:cNvPr id="3" name="Straight Connector 2" title="Line"/>
          <p:cNvCxnSpPr/>
          <p:nvPr/>
        </p:nvCxnSpPr>
        <p:spPr>
          <a:xfrm>
            <a:off x="1887088" y="579238"/>
            <a:ext cx="6187935" cy="8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2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0D73A5-B2AE-4931-AAF1-A94113926135}"/>
              </a:ext>
            </a:extLst>
          </p:cNvPr>
          <p:cNvSpPr txBox="1"/>
          <p:nvPr/>
        </p:nvSpPr>
        <p:spPr>
          <a:xfrm>
            <a:off x="269487" y="1364429"/>
            <a:ext cx="621444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FoundrySterling-Book" panose="00000400000000000000" pitchFamily="2" charset="0"/>
              </a:rPr>
              <a:t>REFRESHMENTS</a:t>
            </a:r>
          </a:p>
          <a:p>
            <a:endParaRPr lang="en-GB" sz="1400" dirty="0">
              <a:latin typeface="FoundrySterling-Book" panose="00000400000000000000" pitchFamily="2" charset="0"/>
            </a:endParaRPr>
          </a:p>
          <a:p>
            <a:r>
              <a:rPr lang="en-GB" sz="1600" b="1" dirty="0">
                <a:latin typeface="FoundrySterling-Book" panose="00000400000000000000" pitchFamily="2" charset="0"/>
              </a:rPr>
              <a:t>HOT BEVERAGE (minimum 10 people)</a:t>
            </a:r>
            <a:r>
              <a:rPr lang="en-GB" sz="1600" dirty="0">
                <a:latin typeface="FoundrySterling-Book" panose="00000400000000000000" pitchFamily="2" charset="0"/>
              </a:rPr>
              <a:t> </a:t>
            </a:r>
          </a:p>
          <a:p>
            <a:r>
              <a:rPr lang="en-GB" sz="1400" b="1" dirty="0">
                <a:latin typeface="FoundrySterling-Book" panose="00000400000000000000" pitchFamily="2" charset="0"/>
              </a:rPr>
              <a:t> </a:t>
            </a:r>
            <a:endParaRPr lang="en-GB" sz="1400" dirty="0">
              <a:latin typeface="FoundrySterling-Book" panose="00000400000000000000" pitchFamily="2" charset="0"/>
            </a:endParaRPr>
          </a:p>
          <a:p>
            <a:r>
              <a:rPr lang="en-GB" sz="1600" b="1" dirty="0">
                <a:latin typeface="FoundrySterling-Book" panose="00000400000000000000" pitchFamily="2" charset="0"/>
              </a:rPr>
              <a:t>SIMPLE BEVERAGE</a:t>
            </a:r>
            <a:endParaRPr lang="en-GB" sz="1600" dirty="0">
              <a:latin typeface="FoundrySterling-Book" panose="00000400000000000000" pitchFamily="2" charset="0"/>
            </a:endParaRPr>
          </a:p>
          <a:p>
            <a:r>
              <a:rPr lang="en-GB" sz="1400" dirty="0">
                <a:latin typeface="FoundrySterling-Book" panose="00000400000000000000" pitchFamily="2" charset="0"/>
              </a:rPr>
              <a:t>Tea, coffee 					£1.40</a:t>
            </a:r>
          </a:p>
          <a:p>
            <a:r>
              <a:rPr lang="en-GB" sz="1400" dirty="0">
                <a:latin typeface="FoundrySterling-Book" panose="00000400000000000000" pitchFamily="2" charset="0"/>
              </a:rPr>
              <a:t>Tea, coffee, individually wrapped biscuits 		</a:t>
            </a:r>
            <a:r>
              <a:rPr lang="en-GB" sz="1400" dirty="0" smtClean="0">
                <a:latin typeface="FoundrySterling-Book" panose="00000400000000000000" pitchFamily="2" charset="0"/>
              </a:rPr>
              <a:t>£</a:t>
            </a:r>
            <a:r>
              <a:rPr lang="en-GB" sz="1400" dirty="0">
                <a:latin typeface="FoundrySterling-Book" panose="00000400000000000000" pitchFamily="2" charset="0"/>
              </a:rPr>
              <a:t>2.20</a:t>
            </a:r>
          </a:p>
          <a:p>
            <a:r>
              <a:rPr lang="en-GB" sz="1400" b="1" dirty="0">
                <a:latin typeface="FoundrySterling-Book" panose="00000400000000000000" pitchFamily="2" charset="0"/>
              </a:rPr>
              <a:t> </a:t>
            </a:r>
            <a:endParaRPr lang="en-GB" sz="1400" dirty="0">
              <a:latin typeface="FoundrySterling-Book" panose="00000400000000000000" pitchFamily="2" charset="0"/>
            </a:endParaRPr>
          </a:p>
          <a:p>
            <a:r>
              <a:rPr lang="en-GB" sz="1600" b="1" dirty="0">
                <a:latin typeface="FoundrySterling-Book" panose="00000400000000000000" pitchFamily="2" charset="0"/>
              </a:rPr>
              <a:t>INDULGENT AND HEALTHY TREATS</a:t>
            </a:r>
            <a:endParaRPr lang="en-GB" sz="1600" dirty="0">
              <a:latin typeface="FoundrySterling-Book" panose="00000400000000000000" pitchFamily="2" charset="0"/>
            </a:endParaRPr>
          </a:p>
          <a:p>
            <a:r>
              <a:rPr lang="en-GB" sz="1400" dirty="0">
                <a:latin typeface="FoundrySterling-Book" panose="00000400000000000000" pitchFamily="2" charset="0"/>
              </a:rPr>
              <a:t>Tea, coffee, homemade cookie (individually wrapped) (V)	</a:t>
            </a:r>
            <a:r>
              <a:rPr lang="en-GB" sz="1400" dirty="0" smtClean="0">
                <a:latin typeface="FoundrySterling-Book" panose="00000400000000000000" pitchFamily="2" charset="0"/>
              </a:rPr>
              <a:t>£</a:t>
            </a:r>
            <a:r>
              <a:rPr lang="en-GB" sz="1400" dirty="0">
                <a:latin typeface="FoundrySterling-Book" panose="00000400000000000000" pitchFamily="2" charset="0"/>
              </a:rPr>
              <a:t>3.20</a:t>
            </a:r>
          </a:p>
          <a:p>
            <a:r>
              <a:rPr lang="en-GB" sz="1400" dirty="0">
                <a:latin typeface="FoundrySterling-Book" panose="00000400000000000000" pitchFamily="2" charset="0"/>
              </a:rPr>
              <a:t>Tea, coffee, mini Danish pastries (individually wrapped</a:t>
            </a:r>
            <a:r>
              <a:rPr lang="en-GB" sz="1400" dirty="0" smtClean="0">
                <a:latin typeface="FoundrySterling-Book" panose="00000400000000000000" pitchFamily="2" charset="0"/>
              </a:rPr>
              <a:t>) (</a:t>
            </a:r>
            <a:r>
              <a:rPr lang="en-GB" sz="1400" dirty="0">
                <a:latin typeface="FoundrySterling-Book" panose="00000400000000000000" pitchFamily="2" charset="0"/>
              </a:rPr>
              <a:t>V)	</a:t>
            </a:r>
            <a:r>
              <a:rPr lang="en-GB" sz="1400" dirty="0" smtClean="0">
                <a:latin typeface="FoundrySterling-Book" panose="00000400000000000000" pitchFamily="2" charset="0"/>
              </a:rPr>
              <a:t>£</a:t>
            </a:r>
            <a:r>
              <a:rPr lang="en-GB" sz="1400" dirty="0">
                <a:latin typeface="FoundrySterling-Book" panose="00000400000000000000" pitchFamily="2" charset="0"/>
              </a:rPr>
              <a:t>3.30</a:t>
            </a:r>
          </a:p>
          <a:p>
            <a:r>
              <a:rPr lang="en-GB" sz="1400" dirty="0">
                <a:latin typeface="FoundrySterling-Book" panose="00000400000000000000" pitchFamily="2" charset="0"/>
              </a:rPr>
              <a:t>Tea, coffee, tray bake (individually wrapped)  (V)		£3.55</a:t>
            </a:r>
          </a:p>
          <a:p>
            <a:r>
              <a:rPr lang="en-GB" sz="1400" dirty="0">
                <a:latin typeface="FoundrySterling-Book" panose="00000400000000000000" pitchFamily="2" charset="0"/>
              </a:rPr>
              <a:t> </a:t>
            </a:r>
          </a:p>
          <a:p>
            <a:r>
              <a:rPr lang="en-GB" sz="1600" b="1" dirty="0">
                <a:latin typeface="FoundrySterling-Book" panose="00000400000000000000" pitchFamily="2" charset="0"/>
              </a:rPr>
              <a:t>COLD BEVERAGE </a:t>
            </a:r>
            <a:endParaRPr lang="en-GB" sz="1600" dirty="0">
              <a:latin typeface="FoundrySterling-Book" panose="00000400000000000000" pitchFamily="2" charset="0"/>
            </a:endParaRPr>
          </a:p>
          <a:p>
            <a:r>
              <a:rPr lang="en-GB" sz="1400" dirty="0">
                <a:latin typeface="FoundrySterling-Book" panose="00000400000000000000" pitchFamily="2" charset="0"/>
              </a:rPr>
              <a:t>Still &amp; sparkling </a:t>
            </a:r>
            <a:r>
              <a:rPr lang="en-GB" sz="1400" dirty="0" smtClean="0">
                <a:latin typeface="FoundrySterling-Book" panose="00000400000000000000" pitchFamily="2" charset="0"/>
              </a:rPr>
              <a:t>water, </a:t>
            </a:r>
            <a:r>
              <a:rPr lang="en-GB" sz="1400" dirty="0">
                <a:latin typeface="FoundrySterling-Book" panose="00000400000000000000" pitchFamily="2" charset="0"/>
              </a:rPr>
              <a:t>500ml (plastic bottle)		</a:t>
            </a:r>
            <a:r>
              <a:rPr lang="en-GB" sz="1400" dirty="0" smtClean="0">
                <a:latin typeface="FoundrySterling-Book" panose="00000400000000000000" pitchFamily="2" charset="0"/>
              </a:rPr>
              <a:t>£</a:t>
            </a:r>
            <a:r>
              <a:rPr lang="en-GB" sz="1400" dirty="0">
                <a:latin typeface="FoundrySterling-Book" panose="00000400000000000000" pitchFamily="2" charset="0"/>
              </a:rPr>
              <a:t>1.40 </a:t>
            </a:r>
          </a:p>
          <a:p>
            <a:r>
              <a:rPr lang="en-GB" sz="1400" dirty="0">
                <a:latin typeface="FoundrySterling-Book" panose="00000400000000000000" pitchFamily="2" charset="0"/>
              </a:rPr>
              <a:t>Canned soft </a:t>
            </a:r>
            <a:r>
              <a:rPr lang="en-GB" sz="1400" dirty="0" smtClean="0">
                <a:latin typeface="FoundrySterling-Book" panose="00000400000000000000" pitchFamily="2" charset="0"/>
              </a:rPr>
              <a:t>drinks, </a:t>
            </a:r>
            <a:r>
              <a:rPr lang="en-GB" sz="1400" dirty="0">
                <a:latin typeface="FoundrySterling-Book" panose="00000400000000000000" pitchFamily="2" charset="0"/>
              </a:rPr>
              <a:t>330ml			</a:t>
            </a:r>
            <a:r>
              <a:rPr lang="en-GB" sz="1400" dirty="0" smtClean="0">
                <a:latin typeface="FoundrySterling-Book" panose="00000400000000000000" pitchFamily="2" charset="0"/>
              </a:rPr>
              <a:t>£</a:t>
            </a:r>
            <a:r>
              <a:rPr lang="en-GB" sz="1400" dirty="0">
                <a:latin typeface="FoundrySterling-Book" panose="00000400000000000000" pitchFamily="2" charset="0"/>
              </a:rPr>
              <a:t>1.70</a:t>
            </a:r>
          </a:p>
          <a:p>
            <a:r>
              <a:rPr lang="en-GB" sz="1400" dirty="0">
                <a:latin typeface="FoundrySterling-Book" panose="00000400000000000000" pitchFamily="2" charset="0"/>
              </a:rPr>
              <a:t>Elderflower </a:t>
            </a:r>
            <a:r>
              <a:rPr lang="en-GB" sz="1400" dirty="0" err="1" smtClean="0">
                <a:latin typeface="FoundrySterling-Book" panose="00000400000000000000" pitchFamily="2" charset="0"/>
              </a:rPr>
              <a:t>presse</a:t>
            </a:r>
            <a:r>
              <a:rPr lang="en-GB" sz="1400" dirty="0" smtClean="0">
                <a:latin typeface="FoundrySterling-Book" panose="00000400000000000000" pitchFamily="2" charset="0"/>
              </a:rPr>
              <a:t>, </a:t>
            </a:r>
            <a:r>
              <a:rPr lang="en-GB" sz="1400" dirty="0">
                <a:latin typeface="FoundrySterling-Book" panose="00000400000000000000" pitchFamily="2" charset="0"/>
              </a:rPr>
              <a:t>275ml (glass bottle)		</a:t>
            </a:r>
            <a:r>
              <a:rPr lang="en-GB" sz="1400" dirty="0" smtClean="0">
                <a:latin typeface="FoundrySterling-Book" panose="00000400000000000000" pitchFamily="2" charset="0"/>
              </a:rPr>
              <a:t>£</a:t>
            </a:r>
            <a:r>
              <a:rPr lang="en-GB" sz="1400" dirty="0">
                <a:latin typeface="FoundrySterling-Book" panose="00000400000000000000" pitchFamily="2" charset="0"/>
              </a:rPr>
              <a:t>3.00</a:t>
            </a:r>
          </a:p>
          <a:p>
            <a:r>
              <a:rPr lang="en-GB" sz="1400" dirty="0">
                <a:latin typeface="FoundrySterling-Book" panose="00000400000000000000" pitchFamily="2" charset="0"/>
              </a:rPr>
              <a:t>Fairtrade Orange </a:t>
            </a:r>
            <a:r>
              <a:rPr lang="en-GB" sz="1400" dirty="0" smtClean="0">
                <a:latin typeface="FoundrySterling-Book" panose="00000400000000000000" pitchFamily="2" charset="0"/>
              </a:rPr>
              <a:t>juice, </a:t>
            </a:r>
            <a:r>
              <a:rPr lang="en-GB" sz="1400" dirty="0">
                <a:latin typeface="FoundrySterling-Book" panose="00000400000000000000" pitchFamily="2" charset="0"/>
              </a:rPr>
              <a:t>500ml (plastic bottle)		</a:t>
            </a:r>
            <a:r>
              <a:rPr lang="en-GB" sz="1400" dirty="0" smtClean="0">
                <a:latin typeface="FoundrySterling-Book" panose="00000400000000000000" pitchFamily="2" charset="0"/>
              </a:rPr>
              <a:t>£</a:t>
            </a:r>
            <a:r>
              <a:rPr lang="en-GB" sz="1400" dirty="0">
                <a:latin typeface="FoundrySterling-Book" panose="00000400000000000000" pitchFamily="2" charset="0"/>
              </a:rPr>
              <a:t>3.25</a:t>
            </a:r>
          </a:p>
          <a:p>
            <a:r>
              <a:rPr lang="en-GB" sz="1400" dirty="0">
                <a:latin typeface="FoundrySterling-Book" panose="00000400000000000000" pitchFamily="2" charset="0"/>
              </a:rPr>
              <a:t>Fairtrade Apple </a:t>
            </a:r>
            <a:r>
              <a:rPr lang="en-GB" sz="1400" dirty="0" smtClean="0">
                <a:latin typeface="FoundrySterling-Book" panose="00000400000000000000" pitchFamily="2" charset="0"/>
              </a:rPr>
              <a:t>Juice, </a:t>
            </a:r>
            <a:r>
              <a:rPr lang="en-GB" sz="1400" dirty="0">
                <a:latin typeface="FoundrySterling-Book" panose="00000400000000000000" pitchFamily="2" charset="0"/>
              </a:rPr>
              <a:t>500ml (plastic bottle)		</a:t>
            </a:r>
            <a:r>
              <a:rPr lang="en-GB" sz="1400" dirty="0" smtClean="0">
                <a:latin typeface="FoundrySterling-Book" panose="00000400000000000000" pitchFamily="2" charset="0"/>
              </a:rPr>
              <a:t>£3.25</a:t>
            </a:r>
            <a:endParaRPr lang="en-GB" sz="1400" dirty="0">
              <a:latin typeface="FoundrySterling-Book" panose="000004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05C718-016D-4697-A3AF-C9C5E07C0626}"/>
              </a:ext>
            </a:extLst>
          </p:cNvPr>
          <p:cNvSpPr txBox="1"/>
          <p:nvPr/>
        </p:nvSpPr>
        <p:spPr>
          <a:xfrm>
            <a:off x="6132813" y="1364429"/>
            <a:ext cx="56158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FoundrySterling-Book" panose="00000400000000000000" pitchFamily="2" charset="0"/>
              </a:rPr>
              <a:t>LITTLE </a:t>
            </a:r>
            <a:r>
              <a:rPr lang="en-GB" sz="1600" b="1" dirty="0" smtClean="0">
                <a:latin typeface="FoundrySterling-Book" panose="00000400000000000000" pitchFamily="2" charset="0"/>
              </a:rPr>
              <a:t>EXTRAS</a:t>
            </a:r>
          </a:p>
          <a:p>
            <a:r>
              <a:rPr lang="en-GB" sz="1400" dirty="0" smtClean="0">
                <a:latin typeface="FoundrySterling-Book" panose="00000400000000000000" pitchFamily="2" charset="0"/>
              </a:rPr>
              <a:t>Add </a:t>
            </a:r>
            <a:r>
              <a:rPr lang="en-GB" sz="1400" dirty="0">
                <a:latin typeface="FoundrySterling-Book" panose="00000400000000000000" pitchFamily="2" charset="0"/>
              </a:rPr>
              <a:t>a little something to your refreshment break </a:t>
            </a:r>
            <a:endParaRPr lang="en-GB" sz="1400" dirty="0" smtClean="0">
              <a:latin typeface="FoundrySterling-Book" panose="00000400000000000000" pitchFamily="2" charset="0"/>
            </a:endParaRPr>
          </a:p>
          <a:p>
            <a:endParaRPr lang="en-GB" sz="1400" dirty="0">
              <a:latin typeface="FoundrySterling-Book" panose="00000400000000000000" pitchFamily="2" charset="0"/>
            </a:endParaRPr>
          </a:p>
          <a:p>
            <a:r>
              <a:rPr lang="en-GB" sz="1400" dirty="0">
                <a:latin typeface="FoundrySterling-Book" panose="00000400000000000000" pitchFamily="2" charset="0"/>
              </a:rPr>
              <a:t>Handcrafted potato crisps			</a:t>
            </a:r>
            <a:r>
              <a:rPr lang="en-GB" sz="1400" dirty="0" smtClean="0">
                <a:latin typeface="FoundrySterling-Book" panose="00000400000000000000" pitchFamily="2" charset="0"/>
              </a:rPr>
              <a:t>£</a:t>
            </a:r>
            <a:r>
              <a:rPr lang="en-GB" sz="1400" dirty="0">
                <a:latin typeface="FoundrySterling-Book" panose="00000400000000000000" pitchFamily="2" charset="0"/>
              </a:rPr>
              <a:t>1.10</a:t>
            </a:r>
          </a:p>
          <a:p>
            <a:r>
              <a:rPr lang="en-GB" sz="1400" dirty="0">
                <a:latin typeface="FoundrySterling-Book" panose="00000400000000000000" pitchFamily="2" charset="0"/>
              </a:rPr>
              <a:t>Handcrafted root vegetable crisps			£1.10</a:t>
            </a:r>
          </a:p>
          <a:p>
            <a:r>
              <a:rPr lang="en-GB" sz="1400" dirty="0">
                <a:latin typeface="FoundrySterling-Book" panose="00000400000000000000" pitchFamily="2" charset="0"/>
              </a:rPr>
              <a:t>Individual piece of fruit (apple, banana, orange)		£1.00</a:t>
            </a:r>
          </a:p>
          <a:p>
            <a:r>
              <a:rPr lang="en-GB" sz="1400" dirty="0">
                <a:latin typeface="FoundrySterling-Book" panose="00000400000000000000" pitchFamily="2" charset="0"/>
              </a:rPr>
              <a:t>Cut fruit pot 				</a:t>
            </a:r>
            <a:r>
              <a:rPr lang="en-GB" sz="1400" dirty="0" smtClean="0">
                <a:latin typeface="FoundrySterling-Book" panose="00000400000000000000" pitchFamily="2" charset="0"/>
              </a:rPr>
              <a:t>£</a:t>
            </a:r>
            <a:r>
              <a:rPr lang="en-GB" sz="1400" dirty="0">
                <a:latin typeface="FoundrySterling-Book" panose="00000400000000000000" pitchFamily="2" charset="0"/>
              </a:rPr>
              <a:t>2.75 </a:t>
            </a:r>
          </a:p>
          <a:p>
            <a:r>
              <a:rPr lang="en-GB" sz="1400" dirty="0">
                <a:latin typeface="FoundrySterling-Book" panose="00000400000000000000" pitchFamily="2" charset="0"/>
              </a:rPr>
              <a:t>Individually wrapped packet of biscuits		</a:t>
            </a:r>
            <a:r>
              <a:rPr lang="en-GB" sz="1400" dirty="0" smtClean="0">
                <a:latin typeface="FoundrySterling-Book" panose="00000400000000000000" pitchFamily="2" charset="0"/>
              </a:rPr>
              <a:t>£</a:t>
            </a:r>
            <a:r>
              <a:rPr lang="en-GB" sz="1400" dirty="0">
                <a:latin typeface="FoundrySterling-Book" panose="00000400000000000000" pitchFamily="2" charset="0"/>
              </a:rPr>
              <a:t>1.00 </a:t>
            </a:r>
          </a:p>
          <a:p>
            <a:r>
              <a:rPr lang="en-GB" sz="1400" dirty="0" err="1">
                <a:latin typeface="FoundrySterling-Book" panose="00000400000000000000" pitchFamily="2" charset="0"/>
              </a:rPr>
              <a:t>Nakd</a:t>
            </a:r>
            <a:r>
              <a:rPr lang="en-GB" sz="1400" dirty="0">
                <a:latin typeface="FoundrySterling-Book" panose="00000400000000000000" pitchFamily="2" charset="0"/>
              </a:rPr>
              <a:t> bars (Peanut delight, Cocoa orange, Cashew Cookie	</a:t>
            </a:r>
            <a:r>
              <a:rPr lang="en-GB" sz="1400" dirty="0" smtClean="0">
                <a:latin typeface="FoundrySterling-Book" panose="00000400000000000000" pitchFamily="2" charset="0"/>
              </a:rPr>
              <a:t>£</a:t>
            </a:r>
            <a:r>
              <a:rPr lang="en-GB" sz="1400" dirty="0">
                <a:latin typeface="FoundrySterling-Book" panose="00000400000000000000" pitchFamily="2" charset="0"/>
              </a:rPr>
              <a:t>1.75</a:t>
            </a:r>
          </a:p>
          <a:p>
            <a:r>
              <a:rPr lang="en-GB" sz="1400" dirty="0">
                <a:latin typeface="FoundrySterling-Book" panose="00000400000000000000" pitchFamily="2" charset="0"/>
              </a:rPr>
              <a:t>Home-baked cookie (individually wrapped)		</a:t>
            </a:r>
            <a:r>
              <a:rPr lang="en-GB" sz="1400" dirty="0" smtClean="0">
                <a:latin typeface="FoundrySterling-Book" panose="00000400000000000000" pitchFamily="2" charset="0"/>
              </a:rPr>
              <a:t>£</a:t>
            </a:r>
            <a:r>
              <a:rPr lang="en-GB" sz="1400" dirty="0">
                <a:latin typeface="FoundrySterling-Book" panose="00000400000000000000" pitchFamily="2" charset="0"/>
              </a:rPr>
              <a:t>2.10</a:t>
            </a:r>
          </a:p>
          <a:p>
            <a:r>
              <a:rPr lang="en-GB" sz="1400" dirty="0" smtClean="0">
                <a:latin typeface="FoundrySterling-Book" panose="00000400000000000000" pitchFamily="2" charset="0"/>
              </a:rPr>
              <a:t>Tray </a:t>
            </a:r>
            <a:r>
              <a:rPr lang="en-GB" sz="1400" dirty="0">
                <a:latin typeface="FoundrySterling-Book" panose="00000400000000000000" pitchFamily="2" charset="0"/>
              </a:rPr>
              <a:t>bake (individually wrapped)		</a:t>
            </a:r>
            <a:r>
              <a:rPr lang="en-GB" sz="1400" dirty="0" smtClean="0">
                <a:latin typeface="FoundrySterling-Book" panose="00000400000000000000" pitchFamily="2" charset="0"/>
              </a:rPr>
              <a:t>	£</a:t>
            </a:r>
            <a:r>
              <a:rPr lang="en-GB" sz="1400" dirty="0">
                <a:latin typeface="FoundrySterling-Book" panose="00000400000000000000" pitchFamily="2" charset="0"/>
              </a:rPr>
              <a:t>2.55</a:t>
            </a:r>
          </a:p>
          <a:p>
            <a:r>
              <a:rPr lang="en-GB" sz="1400" b="1" dirty="0">
                <a:latin typeface="FoundrySterling-Book" panose="00000400000000000000" pitchFamily="2" charset="0"/>
              </a:rPr>
              <a:t> </a:t>
            </a:r>
            <a:endParaRPr lang="en-GB" sz="1400" dirty="0">
              <a:latin typeface="FoundrySterling-Book" panose="00000400000000000000" pitchFamily="2" charset="0"/>
            </a:endParaRPr>
          </a:p>
          <a:p>
            <a:endParaRPr lang="en-GB" sz="1400" b="1" dirty="0" smtClean="0">
              <a:latin typeface="FoundrySterling-Book" panose="00000400000000000000" pitchFamily="2" charset="0"/>
            </a:endParaRPr>
          </a:p>
          <a:p>
            <a:r>
              <a:rPr lang="en-GB" sz="1600" b="1" dirty="0" smtClean="0">
                <a:latin typeface="FoundrySterling-Book" panose="00000400000000000000" pitchFamily="2" charset="0"/>
              </a:rPr>
              <a:t>CONFERENCE </a:t>
            </a:r>
            <a:r>
              <a:rPr lang="en-GB" sz="1600" b="1" dirty="0">
                <a:latin typeface="FoundrySterling-Book" panose="00000400000000000000" pitchFamily="2" charset="0"/>
              </a:rPr>
              <a:t>BREAKFAST</a:t>
            </a:r>
            <a:r>
              <a:rPr lang="en-GB" sz="1600" dirty="0">
                <a:latin typeface="FoundrySterling-Book" panose="00000400000000000000" pitchFamily="2" charset="0"/>
              </a:rPr>
              <a:t>  </a:t>
            </a:r>
            <a:r>
              <a:rPr lang="en-GB" sz="1400" dirty="0">
                <a:latin typeface="FoundrySterling-Book" panose="00000400000000000000" pitchFamily="2" charset="0"/>
              </a:rPr>
              <a:t>(served in a box)		£8.65</a:t>
            </a:r>
          </a:p>
          <a:p>
            <a:r>
              <a:rPr lang="en-GB" sz="1400" dirty="0">
                <a:latin typeface="FoundrySterling-Book" panose="00000400000000000000" pitchFamily="2" charset="0"/>
              </a:rPr>
              <a:t>Butter croissant (v)</a:t>
            </a:r>
          </a:p>
          <a:p>
            <a:r>
              <a:rPr lang="en-GB" sz="1400" dirty="0">
                <a:latin typeface="FoundrySterling-Book" panose="00000400000000000000" pitchFamily="2" charset="0"/>
              </a:rPr>
              <a:t>Selection of mini Danish pastries (v)</a:t>
            </a:r>
          </a:p>
          <a:p>
            <a:r>
              <a:rPr lang="en-GB" sz="1400" dirty="0">
                <a:latin typeface="FoundrySterling-Book" panose="00000400000000000000" pitchFamily="2" charset="0"/>
              </a:rPr>
              <a:t>Butter, and fruit preserves</a:t>
            </a:r>
          </a:p>
          <a:p>
            <a:r>
              <a:rPr lang="en-GB" sz="1400" dirty="0">
                <a:latin typeface="FoundrySterling-Book" panose="00000400000000000000" pitchFamily="2" charset="0"/>
              </a:rPr>
              <a:t>Freshly brewed coffee or tea</a:t>
            </a:r>
          </a:p>
          <a:p>
            <a:r>
              <a:rPr lang="en-GB" sz="1400" dirty="0" smtClean="0">
                <a:latin typeface="FoundrySterling-Book" panose="00000400000000000000" pitchFamily="2" charset="0"/>
              </a:rPr>
              <a:t>Bottled </a:t>
            </a:r>
            <a:r>
              <a:rPr lang="en-GB" sz="1400" dirty="0">
                <a:latin typeface="FoundrySterling-Book" panose="00000400000000000000" pitchFamily="2" charset="0"/>
              </a:rPr>
              <a:t>still water </a:t>
            </a: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269487" y="275915"/>
            <a:ext cx="11238572" cy="616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FoundrySterling-Book" panose="00000400000000000000" pitchFamily="2" charset="0"/>
              </a:rPr>
              <a:t>MENU</a:t>
            </a:r>
            <a:endParaRPr lang="en-US" dirty="0">
              <a:latin typeface="FoundrySterling-Book" panose="00000400000000000000" pitchFamily="2" charset="0"/>
            </a:endParaRPr>
          </a:p>
        </p:txBody>
      </p:sp>
      <p:cxnSp>
        <p:nvCxnSpPr>
          <p:cNvPr id="9" name="Straight Connector 8" title="Line"/>
          <p:cNvCxnSpPr/>
          <p:nvPr/>
        </p:nvCxnSpPr>
        <p:spPr>
          <a:xfrm>
            <a:off x="1887087" y="579238"/>
            <a:ext cx="9972000" cy="8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4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 txBox="1">
            <a:spLocks/>
          </p:cNvSpPr>
          <p:nvPr/>
        </p:nvSpPr>
        <p:spPr>
          <a:xfrm>
            <a:off x="269487" y="275915"/>
            <a:ext cx="11238572" cy="616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FoundrySterling-Book" panose="00000400000000000000" pitchFamily="2" charset="0"/>
              </a:rPr>
              <a:t>LUNCH OPTIONS</a:t>
            </a:r>
            <a:endParaRPr lang="en-US" dirty="0">
              <a:latin typeface="FoundrySterling-Book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0D73A5-B2AE-4931-AAF1-A94113926135}"/>
              </a:ext>
            </a:extLst>
          </p:cNvPr>
          <p:cNvSpPr txBox="1"/>
          <p:nvPr/>
        </p:nvSpPr>
        <p:spPr>
          <a:xfrm>
            <a:off x="258336" y="1771569"/>
            <a:ext cx="3274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FoundrySterling-Book" panose="00000400000000000000" pitchFamily="2" charset="0"/>
              </a:rPr>
              <a:t>Choose one sandwich</a:t>
            </a:r>
            <a:endParaRPr lang="en-GB" sz="1600" dirty="0">
              <a:latin typeface="FoundrySterling-Book" panose="00000400000000000000" pitchFamily="2" charset="0"/>
            </a:endParaRPr>
          </a:p>
          <a:p>
            <a:endParaRPr lang="en-GB" sz="1600" b="1" dirty="0">
              <a:latin typeface="FoundrySterling-Book" panose="00000400000000000000" pitchFamily="2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FoundrySterling-Book" panose="00000400000000000000" pitchFamily="2" charset="0"/>
              </a:rPr>
              <a:t>Ham, mature cheddar &amp; pickle</a:t>
            </a:r>
          </a:p>
          <a:p>
            <a:r>
              <a:rPr lang="en-GB" sz="1600" dirty="0">
                <a:solidFill>
                  <a:srgbClr val="000000"/>
                </a:solidFill>
                <a:latin typeface="FoundrySterling-Book" panose="00000400000000000000" pitchFamily="2" charset="0"/>
              </a:rPr>
              <a:t>Chicken mayo &amp; lettuce</a:t>
            </a:r>
          </a:p>
          <a:p>
            <a:r>
              <a:rPr lang="en-GB" sz="1600" dirty="0" smtClean="0">
                <a:latin typeface="FoundrySterling-Book" panose="00000400000000000000" pitchFamily="2" charset="0"/>
              </a:rPr>
              <a:t>Egg mayo &amp; lettuce</a:t>
            </a:r>
          </a:p>
          <a:p>
            <a:r>
              <a:rPr lang="en-GB" sz="1600" dirty="0" smtClean="0">
                <a:latin typeface="FoundrySterling-Book" panose="00000400000000000000" pitchFamily="2" charset="0"/>
              </a:rPr>
              <a:t>Egg mayo &amp; cress</a:t>
            </a:r>
          </a:p>
          <a:p>
            <a:r>
              <a:rPr lang="en-GB" sz="1600" dirty="0" smtClean="0">
                <a:latin typeface="FoundrySterling-Book" panose="00000400000000000000" pitchFamily="2" charset="0"/>
              </a:rPr>
              <a:t>Red pepper, </a:t>
            </a:r>
            <a:r>
              <a:rPr lang="en-GB" sz="1600" dirty="0" err="1" smtClean="0">
                <a:latin typeface="FoundrySterling-Book" panose="00000400000000000000" pitchFamily="2" charset="0"/>
              </a:rPr>
              <a:t>houmous</a:t>
            </a:r>
            <a:r>
              <a:rPr lang="en-GB" sz="1600" dirty="0">
                <a:latin typeface="FoundrySterling-Book" panose="00000400000000000000" pitchFamily="2" charset="0"/>
              </a:rPr>
              <a:t> </a:t>
            </a:r>
            <a:r>
              <a:rPr lang="en-GB" sz="1600" dirty="0" smtClean="0">
                <a:latin typeface="FoundrySterling-Book" panose="00000400000000000000" pitchFamily="2" charset="0"/>
              </a:rPr>
              <a:t>&amp; rocket (vg)</a:t>
            </a:r>
          </a:p>
          <a:p>
            <a:endParaRPr lang="en-GB" sz="1600" dirty="0">
              <a:latin typeface="FoundrySterling-Book" panose="00000400000000000000" pitchFamily="2" charset="0"/>
            </a:endParaRPr>
          </a:p>
          <a:p>
            <a:r>
              <a:rPr lang="en-GB" sz="1600" b="1" dirty="0">
                <a:latin typeface="FoundrySterling-Book" panose="00000400000000000000" pitchFamily="2" charset="0"/>
              </a:rPr>
              <a:t>Choice of </a:t>
            </a:r>
            <a:r>
              <a:rPr lang="en-GB" sz="1600" b="1" dirty="0" smtClean="0">
                <a:latin typeface="FoundrySterling-Book" panose="00000400000000000000" pitchFamily="2" charset="0"/>
              </a:rPr>
              <a:t>Tyrrells crisps</a:t>
            </a:r>
          </a:p>
          <a:p>
            <a:endParaRPr lang="en-GB" sz="1600" b="1" dirty="0">
              <a:latin typeface="FoundrySterling-Book" panose="00000400000000000000" pitchFamily="2" charset="0"/>
            </a:endParaRPr>
          </a:p>
          <a:p>
            <a:r>
              <a:rPr lang="en-GB" sz="1600" dirty="0" smtClean="0">
                <a:latin typeface="FoundrySterling-Book" panose="00000400000000000000" pitchFamily="2" charset="0"/>
              </a:rPr>
              <a:t>Lightly salted</a:t>
            </a:r>
          </a:p>
          <a:p>
            <a:r>
              <a:rPr lang="en-GB" sz="1600" dirty="0" smtClean="0">
                <a:latin typeface="FoundrySterling-Book" panose="00000400000000000000" pitchFamily="2" charset="0"/>
              </a:rPr>
              <a:t>Salt &amp; Vinegar</a:t>
            </a:r>
          </a:p>
          <a:p>
            <a:r>
              <a:rPr lang="en-GB" sz="1600" dirty="0" smtClean="0">
                <a:latin typeface="FoundrySterling-Book" panose="00000400000000000000" pitchFamily="2" charset="0"/>
              </a:rPr>
              <a:t>Sweet Chilli</a:t>
            </a:r>
          </a:p>
          <a:p>
            <a:r>
              <a:rPr lang="en-GB" sz="1600" dirty="0" smtClean="0">
                <a:latin typeface="FoundrySterling-Book" panose="00000400000000000000" pitchFamily="2" charset="0"/>
              </a:rPr>
              <a:t>Savoury popcorn</a:t>
            </a:r>
            <a:endParaRPr lang="en-GB" sz="1600" dirty="0">
              <a:latin typeface="FoundrySterling-Book" panose="00000400000000000000" pitchFamily="2" charset="0"/>
            </a:endParaRPr>
          </a:p>
          <a:p>
            <a:endParaRPr lang="en-GB" sz="1600" dirty="0" smtClean="0">
              <a:latin typeface="FoundrySterling-Book" panose="000004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624" y="870942"/>
            <a:ext cx="5836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FoundrySterling-Book" panose="00000400000000000000" pitchFamily="2" charset="0"/>
              </a:rPr>
              <a:t>TRADITIONAL WORKING </a:t>
            </a:r>
            <a:r>
              <a:rPr lang="en-GB" b="1" dirty="0" smtClean="0">
                <a:latin typeface="FoundrySterling-Book" panose="00000400000000000000" pitchFamily="2" charset="0"/>
              </a:rPr>
              <a:t>LUNCH - £9.95</a:t>
            </a:r>
          </a:p>
          <a:p>
            <a:r>
              <a:rPr lang="en-GB" sz="1400" i="1" dirty="0" smtClean="0">
                <a:latin typeface="FoundrySterling-Book" panose="00000400000000000000" pitchFamily="2" charset="0"/>
              </a:rPr>
              <a:t>Provided with disposable boxes and napkins</a:t>
            </a:r>
            <a:endParaRPr lang="en-GB" sz="1400" i="1" dirty="0">
              <a:latin typeface="FoundrySterling-Book" panose="000004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19110" y="1771569"/>
            <a:ext cx="6096000" cy="30931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500" b="1" dirty="0">
                <a:latin typeface="FoundrySterling-Book" panose="00000400000000000000" pitchFamily="2" charset="0"/>
              </a:rPr>
              <a:t>Dessert</a:t>
            </a:r>
          </a:p>
          <a:p>
            <a:endParaRPr lang="en-GB" sz="1500" b="1" dirty="0">
              <a:latin typeface="FoundrySterling-Book" panose="00000400000000000000" pitchFamily="2" charset="0"/>
            </a:endParaRPr>
          </a:p>
          <a:p>
            <a:r>
              <a:rPr lang="en-GB" sz="1500" dirty="0">
                <a:latin typeface="FoundrySterling-Book" panose="00000400000000000000" pitchFamily="2" charset="0"/>
              </a:rPr>
              <a:t>Fresh cut fruit </a:t>
            </a:r>
            <a:r>
              <a:rPr lang="en-GB" sz="1500" dirty="0" smtClean="0">
                <a:latin typeface="FoundrySterling-Book" panose="00000400000000000000" pitchFamily="2" charset="0"/>
              </a:rPr>
              <a:t>bowl</a:t>
            </a:r>
          </a:p>
          <a:p>
            <a:endParaRPr lang="en-GB" sz="1500" dirty="0">
              <a:latin typeface="FoundrySterling-Book" panose="00000400000000000000" pitchFamily="2" charset="0"/>
            </a:endParaRPr>
          </a:p>
          <a:p>
            <a:r>
              <a:rPr lang="en-GB" sz="1500" b="1" dirty="0" smtClean="0">
                <a:latin typeface="FoundrySterling-Book" panose="00000400000000000000" pitchFamily="2" charset="0"/>
              </a:rPr>
              <a:t>Choose one drink</a:t>
            </a:r>
          </a:p>
          <a:p>
            <a:endParaRPr lang="en-GB" sz="1500" dirty="0">
              <a:latin typeface="FoundrySterling-Book" panose="00000400000000000000" pitchFamily="2" charset="0"/>
            </a:endParaRPr>
          </a:p>
          <a:p>
            <a:r>
              <a:rPr lang="en-GB" sz="1500" dirty="0" smtClean="0">
                <a:latin typeface="FoundrySterling-Book" panose="00000400000000000000" pitchFamily="2" charset="0"/>
              </a:rPr>
              <a:t>Fairtrade apple juice</a:t>
            </a:r>
          </a:p>
          <a:p>
            <a:r>
              <a:rPr lang="en-GB" sz="1500" dirty="0" smtClean="0">
                <a:latin typeface="FoundrySterling-Book" panose="00000400000000000000" pitchFamily="2" charset="0"/>
              </a:rPr>
              <a:t>Fairtrade orange juice</a:t>
            </a:r>
          </a:p>
          <a:p>
            <a:r>
              <a:rPr lang="en-GB" sz="1500" dirty="0" smtClean="0">
                <a:latin typeface="FoundrySterling-Book" panose="00000400000000000000" pitchFamily="2" charset="0"/>
              </a:rPr>
              <a:t>Life still water</a:t>
            </a:r>
          </a:p>
          <a:p>
            <a:r>
              <a:rPr lang="en-GB" sz="1500" dirty="0" smtClean="0">
                <a:latin typeface="FoundrySterling-Book" panose="00000400000000000000" pitchFamily="2" charset="0"/>
              </a:rPr>
              <a:t>Life sparkling water</a:t>
            </a:r>
          </a:p>
          <a:p>
            <a:endParaRPr lang="en-GB" sz="1500" dirty="0">
              <a:latin typeface="FoundrySterling-Book" panose="00000400000000000000" pitchFamily="2" charset="0"/>
            </a:endParaRPr>
          </a:p>
          <a:p>
            <a:endParaRPr lang="en-GB" sz="1500" dirty="0" smtClean="0">
              <a:latin typeface="FoundrySterling-Book" panose="00000400000000000000" pitchFamily="2" charset="0"/>
            </a:endParaRPr>
          </a:p>
          <a:p>
            <a:r>
              <a:rPr lang="en-GB" sz="1500" b="1" dirty="0" smtClean="0">
                <a:latin typeface="FoundrySterling-Book" panose="00000400000000000000" pitchFamily="2" charset="0"/>
              </a:rPr>
              <a:t>£9.95</a:t>
            </a:r>
            <a:endParaRPr lang="en-GB" sz="1500" b="1" dirty="0">
              <a:latin typeface="FoundrySterling-Book" panose="00000400000000000000" pitchFamily="2" charset="0"/>
            </a:endParaRPr>
          </a:p>
        </p:txBody>
      </p:sp>
      <p:pic>
        <p:nvPicPr>
          <p:cNvPr id="9" name="Picture 8" title="Platter of sandwich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64" y="381097"/>
            <a:ext cx="5448300" cy="5448300"/>
          </a:xfrm>
          <a:prstGeom prst="rect">
            <a:avLst/>
          </a:prstGeom>
        </p:spPr>
      </p:pic>
      <p:cxnSp>
        <p:nvCxnSpPr>
          <p:cNvPr id="15" name="Straight Connector 14" title="Line"/>
          <p:cNvCxnSpPr/>
          <p:nvPr/>
        </p:nvCxnSpPr>
        <p:spPr>
          <a:xfrm>
            <a:off x="3474732" y="579238"/>
            <a:ext cx="2880000" cy="8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3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90D73A5-B2AE-4931-AAF1-A94113926135}"/>
              </a:ext>
            </a:extLst>
          </p:cNvPr>
          <p:cNvSpPr txBox="1"/>
          <p:nvPr/>
        </p:nvSpPr>
        <p:spPr>
          <a:xfrm>
            <a:off x="258336" y="1771569"/>
            <a:ext cx="398937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FoundrySterling-Book" panose="00000400000000000000" pitchFamily="2" charset="0"/>
              </a:rPr>
              <a:t>Choose one sourdough baguette</a:t>
            </a:r>
            <a:endParaRPr lang="en-GB" sz="1600" dirty="0">
              <a:latin typeface="FoundrySterling-Book" panose="00000400000000000000" pitchFamily="2" charset="0"/>
            </a:endParaRPr>
          </a:p>
          <a:p>
            <a:endParaRPr lang="en-GB" sz="1600" b="1" dirty="0">
              <a:latin typeface="FoundrySterling-Book" panose="00000400000000000000" pitchFamily="2" charset="0"/>
            </a:endParaRPr>
          </a:p>
          <a:p>
            <a:pPr fontAlgn="ctr"/>
            <a:r>
              <a:rPr lang="en-GB" sz="1500" dirty="0">
                <a:latin typeface="FoundrySterling-Book" panose="00000400000000000000" pitchFamily="2" charset="0"/>
              </a:rPr>
              <a:t>Pastrami, </a:t>
            </a:r>
            <a:r>
              <a:rPr lang="en-GB" sz="1500" dirty="0" err="1">
                <a:latin typeface="FoundrySterling-Book" panose="00000400000000000000" pitchFamily="2" charset="0"/>
              </a:rPr>
              <a:t>emmental</a:t>
            </a:r>
            <a:r>
              <a:rPr lang="en-GB" sz="1500" dirty="0">
                <a:latin typeface="FoundrySterling-Book" panose="00000400000000000000" pitchFamily="2" charset="0"/>
              </a:rPr>
              <a:t> &amp; mustard mayo</a:t>
            </a:r>
          </a:p>
          <a:p>
            <a:pPr fontAlgn="ctr"/>
            <a:r>
              <a:rPr lang="en-GB" sz="1500" dirty="0">
                <a:latin typeface="FoundrySterling-Book" panose="00000400000000000000" pitchFamily="2" charset="0"/>
              </a:rPr>
              <a:t>Smoked </a:t>
            </a:r>
            <a:r>
              <a:rPr lang="en-GB" sz="1500" dirty="0" smtClean="0">
                <a:latin typeface="FoundrySterling-Book" panose="00000400000000000000" pitchFamily="2" charset="0"/>
              </a:rPr>
              <a:t>salmon, lemon </a:t>
            </a:r>
            <a:r>
              <a:rPr lang="en-GB" sz="1500" dirty="0">
                <a:latin typeface="FoundrySterling-Book" panose="00000400000000000000" pitchFamily="2" charset="0"/>
              </a:rPr>
              <a:t>cream cheese &amp; dill</a:t>
            </a:r>
          </a:p>
          <a:p>
            <a:pPr fontAlgn="ctr"/>
            <a:r>
              <a:rPr lang="en-GB" sz="1500" dirty="0">
                <a:latin typeface="FoundrySterling-Book" panose="00000400000000000000" pitchFamily="2" charset="0"/>
              </a:rPr>
              <a:t>Bacon, brie &amp; cranberry</a:t>
            </a:r>
          </a:p>
          <a:p>
            <a:pPr fontAlgn="ctr"/>
            <a:r>
              <a:rPr lang="en-GB" sz="1500" dirty="0">
                <a:latin typeface="FoundrySterling-Book" panose="00000400000000000000" pitchFamily="2" charset="0"/>
              </a:rPr>
              <a:t>Red pepper, </a:t>
            </a:r>
            <a:r>
              <a:rPr lang="en-GB" sz="1500" dirty="0" err="1">
                <a:latin typeface="FoundrySterling-Book" panose="00000400000000000000" pitchFamily="2" charset="0"/>
              </a:rPr>
              <a:t>houmous</a:t>
            </a:r>
            <a:r>
              <a:rPr lang="en-GB" sz="1500" dirty="0">
                <a:latin typeface="FoundrySterling-Book" panose="00000400000000000000" pitchFamily="2" charset="0"/>
              </a:rPr>
              <a:t> &amp; rocket (</a:t>
            </a:r>
            <a:r>
              <a:rPr lang="en-GB" sz="1500" dirty="0" err="1">
                <a:latin typeface="FoundrySterling-Book" panose="00000400000000000000" pitchFamily="2" charset="0"/>
              </a:rPr>
              <a:t>ve</a:t>
            </a:r>
            <a:r>
              <a:rPr lang="en-GB" sz="1500" dirty="0">
                <a:latin typeface="FoundrySterling-Book" panose="00000400000000000000" pitchFamily="2" charset="0"/>
              </a:rPr>
              <a:t>)</a:t>
            </a:r>
          </a:p>
          <a:p>
            <a:endParaRPr lang="en-GB" sz="1600" dirty="0" smtClean="0">
              <a:latin typeface="FoundrySterling-Book" panose="00000400000000000000" pitchFamily="2" charset="0"/>
            </a:endParaRPr>
          </a:p>
          <a:p>
            <a:r>
              <a:rPr lang="en-GB" sz="1600" b="1" dirty="0">
                <a:latin typeface="FoundrySterling-Book" panose="00000400000000000000" pitchFamily="2" charset="0"/>
              </a:rPr>
              <a:t>Choose two </a:t>
            </a:r>
            <a:r>
              <a:rPr lang="en-GB" sz="1600" b="1" dirty="0" smtClean="0">
                <a:latin typeface="FoundrySterling-Book" panose="00000400000000000000" pitchFamily="2" charset="0"/>
              </a:rPr>
              <a:t>side dishes</a:t>
            </a:r>
          </a:p>
          <a:p>
            <a:endParaRPr lang="en-GB" sz="1600" b="1" dirty="0">
              <a:latin typeface="FoundrySterling-Book" panose="00000400000000000000" pitchFamily="2" charset="0"/>
            </a:endParaRPr>
          </a:p>
          <a:p>
            <a:pPr fontAlgn="ctr"/>
            <a:r>
              <a:rPr lang="en-GB" sz="1500" dirty="0">
                <a:latin typeface="FoundrySterling-Book" panose="00000400000000000000" pitchFamily="2" charset="0"/>
              </a:rPr>
              <a:t>Chicken </a:t>
            </a:r>
            <a:r>
              <a:rPr lang="en-GB" sz="1500" dirty="0" err="1">
                <a:latin typeface="FoundrySterling-Book" panose="00000400000000000000" pitchFamily="2" charset="0"/>
              </a:rPr>
              <a:t>yakatori</a:t>
            </a:r>
            <a:r>
              <a:rPr lang="en-GB" sz="1500" dirty="0">
                <a:latin typeface="FoundrySterling-Book" panose="00000400000000000000" pitchFamily="2" charset="0"/>
              </a:rPr>
              <a:t> skewer</a:t>
            </a:r>
          </a:p>
          <a:p>
            <a:pPr fontAlgn="ctr"/>
            <a:r>
              <a:rPr lang="en-GB" sz="1500" dirty="0">
                <a:latin typeface="FoundrySterling-Book" panose="00000400000000000000" pitchFamily="2" charset="0"/>
              </a:rPr>
              <a:t>Beetroot &amp; lentil spiced falafel</a:t>
            </a:r>
          </a:p>
          <a:p>
            <a:pPr fontAlgn="ctr"/>
            <a:r>
              <a:rPr lang="en-GB" sz="1500" dirty="0">
                <a:latin typeface="FoundrySterling-Book" panose="00000400000000000000" pitchFamily="2" charset="0"/>
              </a:rPr>
              <a:t>Pork &amp; chorizo sausage roll</a:t>
            </a:r>
          </a:p>
          <a:p>
            <a:pPr fontAlgn="ctr"/>
            <a:r>
              <a:rPr lang="en-GB" sz="1500" dirty="0">
                <a:latin typeface="FoundrySterling-Book" panose="00000400000000000000" pitchFamily="2" charset="0"/>
              </a:rPr>
              <a:t>Mushroom garlic &amp; tarragon roll</a:t>
            </a:r>
          </a:p>
          <a:p>
            <a:endParaRPr lang="en-GB" sz="1600" dirty="0">
              <a:latin typeface="FoundrySterling-Book" panose="00000400000000000000" pitchFamily="2" charset="0"/>
            </a:endParaRPr>
          </a:p>
          <a:p>
            <a:endParaRPr lang="en-GB" sz="1600" dirty="0" smtClean="0">
              <a:latin typeface="FoundrySterling-Book" panose="000004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624" y="870942"/>
            <a:ext cx="64558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FoundrySterling-Book" panose="00000400000000000000" pitchFamily="2" charset="0"/>
              </a:rPr>
              <a:t>OCCASIONS WORKING LUNCH - £</a:t>
            </a:r>
            <a:r>
              <a:rPr lang="en-GB" b="1" dirty="0">
                <a:latin typeface="FoundrySterling-Book" panose="00000400000000000000" pitchFamily="2" charset="0"/>
              </a:rPr>
              <a:t>15.75</a:t>
            </a:r>
          </a:p>
          <a:p>
            <a:r>
              <a:rPr lang="en-GB" sz="1400" i="1" dirty="0" smtClean="0">
                <a:latin typeface="FoundrySterling-Book" panose="00000400000000000000" pitchFamily="2" charset="0"/>
              </a:rPr>
              <a:t>Provided with disposable boxes, napkins and cutlery</a:t>
            </a:r>
            <a:endParaRPr lang="en-GB" sz="1400" i="1" dirty="0">
              <a:latin typeface="FoundrySterling-Book" panose="000004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38543" y="1771569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b="1" dirty="0" smtClean="0">
                <a:latin typeface="FoundrySterling-Book" panose="00000400000000000000" pitchFamily="2" charset="0"/>
              </a:rPr>
              <a:t>Choose one drink</a:t>
            </a:r>
          </a:p>
          <a:p>
            <a:endParaRPr lang="en-GB" sz="1500" dirty="0">
              <a:latin typeface="FoundrySterling-Book" panose="00000400000000000000" pitchFamily="2" charset="0"/>
            </a:endParaRPr>
          </a:p>
          <a:p>
            <a:r>
              <a:rPr lang="en-GB" sz="1500" dirty="0" smtClean="0">
                <a:latin typeface="FoundrySterling-Book" panose="00000400000000000000" pitchFamily="2" charset="0"/>
              </a:rPr>
              <a:t>Fairtrade apple juice</a:t>
            </a:r>
          </a:p>
          <a:p>
            <a:r>
              <a:rPr lang="en-GB" sz="1500" dirty="0" smtClean="0">
                <a:latin typeface="FoundrySterling-Book" panose="00000400000000000000" pitchFamily="2" charset="0"/>
              </a:rPr>
              <a:t>Fairtrade orange juice</a:t>
            </a:r>
          </a:p>
          <a:p>
            <a:r>
              <a:rPr lang="en-GB" sz="1500" dirty="0" smtClean="0">
                <a:latin typeface="FoundrySterling-Book" panose="00000400000000000000" pitchFamily="2" charset="0"/>
              </a:rPr>
              <a:t>Life still water</a:t>
            </a:r>
          </a:p>
          <a:p>
            <a:r>
              <a:rPr lang="en-GB" sz="1500" dirty="0" smtClean="0">
                <a:latin typeface="FoundrySterling-Book" panose="00000400000000000000" pitchFamily="2" charset="0"/>
              </a:rPr>
              <a:t>Life sparkling water</a:t>
            </a:r>
          </a:p>
          <a:p>
            <a:endParaRPr lang="en-GB" sz="1500" dirty="0">
              <a:latin typeface="FoundrySterling-Book" panose="000004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8903" y="1771569"/>
            <a:ext cx="3094465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FoundrySterling-Book" panose="00000400000000000000" pitchFamily="2" charset="0"/>
              </a:rPr>
              <a:t>Choice of Tyrrells crisps</a:t>
            </a:r>
          </a:p>
          <a:p>
            <a:endParaRPr lang="en-GB" sz="1400" b="1" dirty="0">
              <a:latin typeface="FoundrySterling-Book" panose="00000400000000000000" pitchFamily="2" charset="0"/>
            </a:endParaRPr>
          </a:p>
          <a:p>
            <a:r>
              <a:rPr lang="en-GB" sz="1500" dirty="0">
                <a:latin typeface="FoundrySterling-Book" panose="00000400000000000000" pitchFamily="2" charset="0"/>
              </a:rPr>
              <a:t>Lightly salted</a:t>
            </a:r>
          </a:p>
          <a:p>
            <a:r>
              <a:rPr lang="en-GB" sz="1500" dirty="0">
                <a:latin typeface="FoundrySterling-Book" panose="00000400000000000000" pitchFamily="2" charset="0"/>
              </a:rPr>
              <a:t>Salt &amp; Vinegar</a:t>
            </a:r>
          </a:p>
          <a:p>
            <a:r>
              <a:rPr lang="en-GB" sz="1500" dirty="0">
                <a:latin typeface="FoundrySterling-Book" panose="00000400000000000000" pitchFamily="2" charset="0"/>
              </a:rPr>
              <a:t>Sweet Chilli</a:t>
            </a:r>
          </a:p>
          <a:p>
            <a:r>
              <a:rPr lang="en-GB" sz="1500" dirty="0">
                <a:latin typeface="FoundrySterling-Book" panose="00000400000000000000" pitchFamily="2" charset="0"/>
              </a:rPr>
              <a:t>Savoury popcorn</a:t>
            </a:r>
          </a:p>
          <a:p>
            <a:pPr fontAlgn="ctr"/>
            <a:endParaRPr lang="en-GB" sz="1500" dirty="0"/>
          </a:p>
          <a:p>
            <a:r>
              <a:rPr lang="en-GB" sz="1600" b="1" dirty="0">
                <a:latin typeface="FoundrySterling-Book" panose="00000400000000000000" pitchFamily="2" charset="0"/>
              </a:rPr>
              <a:t>Dessert</a:t>
            </a:r>
          </a:p>
          <a:p>
            <a:endParaRPr lang="en-GB" sz="1500" b="1" dirty="0">
              <a:latin typeface="FoundrySterling-Book" panose="00000400000000000000" pitchFamily="2" charset="0"/>
            </a:endParaRPr>
          </a:p>
          <a:p>
            <a:r>
              <a:rPr lang="en-GB" sz="1500" dirty="0">
                <a:latin typeface="FoundrySterling-Book" panose="00000400000000000000" pitchFamily="2" charset="0"/>
              </a:rPr>
              <a:t>Fresh cut fruit bowl</a:t>
            </a:r>
          </a:p>
          <a:p>
            <a:pPr fontAlgn="ctr"/>
            <a:endParaRPr lang="en-GB" sz="1500" dirty="0"/>
          </a:p>
          <a:p>
            <a:endParaRPr lang="en-GB" sz="1500" b="1" dirty="0">
              <a:latin typeface="FoundrySterling-Book" panose="00000400000000000000" pitchFamily="2" charset="0"/>
            </a:endParaRPr>
          </a:p>
        </p:txBody>
      </p:sp>
      <p:pic>
        <p:nvPicPr>
          <p:cNvPr id="4" name="Picture 3" title="Fuirt in a bowl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0" t="23495" r="44790" b="30714"/>
          <a:stretch/>
        </p:blipFill>
        <p:spPr>
          <a:xfrm>
            <a:off x="9119286" y="376518"/>
            <a:ext cx="2916195" cy="5446058"/>
          </a:xfrm>
          <a:prstGeom prst="rect">
            <a:avLst/>
          </a:prstGeom>
        </p:spPr>
      </p:pic>
      <p:sp>
        <p:nvSpPr>
          <p:cNvPr id="9" name="Title Placeholder 1"/>
          <p:cNvSpPr txBox="1">
            <a:spLocks/>
          </p:cNvSpPr>
          <p:nvPr/>
        </p:nvSpPr>
        <p:spPr>
          <a:xfrm>
            <a:off x="269487" y="275915"/>
            <a:ext cx="11238572" cy="616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FoundrySterling-Book" panose="00000400000000000000" pitchFamily="2" charset="0"/>
              </a:rPr>
              <a:t>LUNCH OPTIONS</a:t>
            </a:r>
            <a:endParaRPr lang="en-US" dirty="0">
              <a:latin typeface="FoundrySterling-Book" panose="00000400000000000000" pitchFamily="2" charset="0"/>
            </a:endParaRPr>
          </a:p>
        </p:txBody>
      </p:sp>
      <p:cxnSp>
        <p:nvCxnSpPr>
          <p:cNvPr id="14" name="Straight Connector 13" title="Line"/>
          <p:cNvCxnSpPr/>
          <p:nvPr/>
        </p:nvCxnSpPr>
        <p:spPr>
          <a:xfrm>
            <a:off x="3474732" y="579238"/>
            <a:ext cx="5508000" cy="8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6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90D73A5-B2AE-4931-AAF1-A94113926135}"/>
              </a:ext>
            </a:extLst>
          </p:cNvPr>
          <p:cNvSpPr txBox="1"/>
          <p:nvPr/>
        </p:nvSpPr>
        <p:spPr>
          <a:xfrm>
            <a:off x="258336" y="1699722"/>
            <a:ext cx="398937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FoundrySterling-Book" panose="00000400000000000000" pitchFamily="2" charset="0"/>
              </a:rPr>
              <a:t>Choose one sourdough baguette</a:t>
            </a:r>
            <a:endParaRPr lang="en-GB" sz="1400" dirty="0">
              <a:latin typeface="FoundrySterling-Book" panose="00000400000000000000" pitchFamily="2" charset="0"/>
            </a:endParaRPr>
          </a:p>
          <a:p>
            <a:endParaRPr lang="en-GB" sz="1200" b="1" dirty="0">
              <a:latin typeface="FoundrySterling-Book" panose="00000400000000000000" pitchFamily="2" charset="0"/>
            </a:endParaRPr>
          </a:p>
          <a:p>
            <a:pPr fontAlgn="ctr"/>
            <a:r>
              <a:rPr lang="en-GB" sz="1400" dirty="0">
                <a:latin typeface="FoundrySterling-Book" panose="00000400000000000000" pitchFamily="2" charset="0"/>
              </a:rPr>
              <a:t>Pastrami, </a:t>
            </a:r>
            <a:r>
              <a:rPr lang="en-GB" sz="1400" dirty="0" err="1">
                <a:latin typeface="FoundrySterling-Book" panose="00000400000000000000" pitchFamily="2" charset="0"/>
              </a:rPr>
              <a:t>emmental</a:t>
            </a:r>
            <a:r>
              <a:rPr lang="en-GB" sz="1400" dirty="0">
                <a:latin typeface="FoundrySterling-Book" panose="00000400000000000000" pitchFamily="2" charset="0"/>
              </a:rPr>
              <a:t> &amp; mustard mayo</a:t>
            </a:r>
          </a:p>
          <a:p>
            <a:pPr fontAlgn="ctr"/>
            <a:r>
              <a:rPr lang="en-GB" sz="1400" dirty="0">
                <a:latin typeface="FoundrySterling-Book" panose="00000400000000000000" pitchFamily="2" charset="0"/>
              </a:rPr>
              <a:t>Smoked </a:t>
            </a:r>
            <a:r>
              <a:rPr lang="en-GB" sz="1400" dirty="0" smtClean="0">
                <a:latin typeface="FoundrySterling-Book" panose="00000400000000000000" pitchFamily="2" charset="0"/>
              </a:rPr>
              <a:t>salmon, lemon </a:t>
            </a:r>
            <a:r>
              <a:rPr lang="en-GB" sz="1400" dirty="0">
                <a:latin typeface="FoundrySterling-Book" panose="00000400000000000000" pitchFamily="2" charset="0"/>
              </a:rPr>
              <a:t>cream cheese &amp; dill</a:t>
            </a:r>
          </a:p>
          <a:p>
            <a:pPr fontAlgn="ctr"/>
            <a:r>
              <a:rPr lang="en-GB" sz="1400" dirty="0">
                <a:latin typeface="FoundrySterling-Book" panose="00000400000000000000" pitchFamily="2" charset="0"/>
              </a:rPr>
              <a:t>Bacon, brie &amp; cranberry</a:t>
            </a:r>
          </a:p>
          <a:p>
            <a:pPr fontAlgn="ctr"/>
            <a:r>
              <a:rPr lang="en-GB" sz="1400" dirty="0">
                <a:latin typeface="FoundrySterling-Book" panose="00000400000000000000" pitchFamily="2" charset="0"/>
              </a:rPr>
              <a:t>Red pepper, </a:t>
            </a:r>
            <a:r>
              <a:rPr lang="en-GB" sz="1400" dirty="0" err="1">
                <a:latin typeface="FoundrySterling-Book" panose="00000400000000000000" pitchFamily="2" charset="0"/>
              </a:rPr>
              <a:t>houmous</a:t>
            </a:r>
            <a:r>
              <a:rPr lang="en-GB" sz="1400" dirty="0">
                <a:latin typeface="FoundrySterling-Book" panose="00000400000000000000" pitchFamily="2" charset="0"/>
              </a:rPr>
              <a:t> &amp; rocket (</a:t>
            </a:r>
            <a:r>
              <a:rPr lang="en-GB" sz="1400" dirty="0" err="1">
                <a:latin typeface="FoundrySterling-Book" panose="00000400000000000000" pitchFamily="2" charset="0"/>
              </a:rPr>
              <a:t>ve</a:t>
            </a:r>
            <a:r>
              <a:rPr lang="en-GB" sz="1400" dirty="0">
                <a:latin typeface="FoundrySterling-Book" panose="00000400000000000000" pitchFamily="2" charset="0"/>
              </a:rPr>
              <a:t>)</a:t>
            </a:r>
          </a:p>
          <a:p>
            <a:endParaRPr lang="en-GB" sz="1200" dirty="0" smtClean="0">
              <a:latin typeface="FoundrySterling-Book" panose="00000400000000000000" pitchFamily="2" charset="0"/>
            </a:endParaRPr>
          </a:p>
          <a:p>
            <a:r>
              <a:rPr lang="en-GB" sz="1400" b="1" dirty="0">
                <a:latin typeface="FoundrySterling-Book" panose="00000400000000000000" pitchFamily="2" charset="0"/>
              </a:rPr>
              <a:t>Choose </a:t>
            </a:r>
            <a:r>
              <a:rPr lang="en-GB" sz="1400" b="1" dirty="0" smtClean="0">
                <a:latin typeface="FoundrySterling-Book" panose="00000400000000000000" pitchFamily="2" charset="0"/>
              </a:rPr>
              <a:t>one salad</a:t>
            </a:r>
          </a:p>
          <a:p>
            <a:endParaRPr lang="en-GB" sz="1200" b="1" dirty="0">
              <a:latin typeface="FoundrySterling-Book" panose="00000400000000000000" pitchFamily="2" charset="0"/>
            </a:endParaRPr>
          </a:p>
          <a:p>
            <a:pPr fontAlgn="ctr"/>
            <a:r>
              <a:rPr lang="en-GB" sz="1400" dirty="0">
                <a:latin typeface="FoundrySterling-Book" panose="00000400000000000000" pitchFamily="2" charset="0"/>
              </a:rPr>
              <a:t>Classic Greek salad</a:t>
            </a:r>
          </a:p>
          <a:p>
            <a:pPr fontAlgn="ctr"/>
            <a:r>
              <a:rPr lang="en-GB" sz="1400" dirty="0">
                <a:latin typeface="FoundrySterling-Book" panose="00000400000000000000" pitchFamily="2" charset="0"/>
              </a:rPr>
              <a:t>Falafel, </a:t>
            </a:r>
            <a:r>
              <a:rPr lang="en-GB" sz="1400" dirty="0" err="1">
                <a:latin typeface="FoundrySterling-Book" panose="00000400000000000000" pitchFamily="2" charset="0"/>
              </a:rPr>
              <a:t>harrisa</a:t>
            </a:r>
            <a:r>
              <a:rPr lang="en-GB" sz="1400" dirty="0">
                <a:latin typeface="FoundrySterling-Book" panose="00000400000000000000" pitchFamily="2" charset="0"/>
              </a:rPr>
              <a:t> roast vegetables &amp; grain salad</a:t>
            </a:r>
          </a:p>
          <a:p>
            <a:pPr fontAlgn="ctr"/>
            <a:r>
              <a:rPr lang="en-GB" sz="1400" dirty="0">
                <a:latin typeface="FoundrySterling-Book" panose="00000400000000000000" pitchFamily="2" charset="0"/>
              </a:rPr>
              <a:t>Chicken &amp; Bacon </a:t>
            </a:r>
            <a:r>
              <a:rPr lang="en-GB" sz="1400" dirty="0" smtClean="0">
                <a:latin typeface="FoundrySterling-Book" panose="00000400000000000000" pitchFamily="2" charset="0"/>
              </a:rPr>
              <a:t>Caesar salad </a:t>
            </a:r>
            <a:r>
              <a:rPr lang="en-GB" sz="1400" dirty="0">
                <a:latin typeface="FoundrySterling-Book" panose="00000400000000000000" pitchFamily="2" charset="0"/>
              </a:rPr>
              <a:t>with herbed </a:t>
            </a:r>
            <a:r>
              <a:rPr lang="en-GB" sz="1400" dirty="0" smtClean="0">
                <a:latin typeface="FoundrySterling-Book" panose="00000400000000000000" pitchFamily="2" charset="0"/>
              </a:rPr>
              <a:t>croutons</a:t>
            </a:r>
          </a:p>
          <a:p>
            <a:pPr fontAlgn="ctr"/>
            <a:endParaRPr lang="en-GB" sz="1400" dirty="0">
              <a:latin typeface="FoundrySterling-Book" panose="00000400000000000000" pitchFamily="2" charset="0"/>
            </a:endParaRPr>
          </a:p>
          <a:p>
            <a:r>
              <a:rPr lang="en-GB" sz="1400" b="1" dirty="0">
                <a:latin typeface="FoundrySterling-Book" panose="00000400000000000000" pitchFamily="2" charset="0"/>
              </a:rPr>
              <a:t>Choose two side dishes</a:t>
            </a:r>
          </a:p>
          <a:p>
            <a:endParaRPr lang="en-GB" sz="1200" b="1" dirty="0">
              <a:latin typeface="FoundrySterling-Book" panose="00000400000000000000" pitchFamily="2" charset="0"/>
            </a:endParaRPr>
          </a:p>
          <a:p>
            <a:pPr fontAlgn="ctr"/>
            <a:r>
              <a:rPr lang="en-GB" sz="1400" dirty="0">
                <a:latin typeface="FoundrySterling-Book" panose="00000400000000000000" pitchFamily="2" charset="0"/>
              </a:rPr>
              <a:t>Lamb </a:t>
            </a:r>
            <a:r>
              <a:rPr lang="en-GB" sz="1400" dirty="0" err="1">
                <a:latin typeface="FoundrySterling-Book" panose="00000400000000000000" pitchFamily="2" charset="0"/>
              </a:rPr>
              <a:t>kofta</a:t>
            </a:r>
            <a:r>
              <a:rPr lang="en-GB" sz="1400" dirty="0">
                <a:latin typeface="FoundrySterling-Book" panose="00000400000000000000" pitchFamily="2" charset="0"/>
              </a:rPr>
              <a:t> lollipops</a:t>
            </a:r>
          </a:p>
          <a:p>
            <a:pPr fontAlgn="ctr"/>
            <a:r>
              <a:rPr lang="en-GB" sz="1400" dirty="0">
                <a:latin typeface="FoundrySterling-Book" panose="00000400000000000000" pitchFamily="2" charset="0"/>
              </a:rPr>
              <a:t>Red onion &amp; sweet potato </a:t>
            </a:r>
            <a:r>
              <a:rPr lang="en-GB" sz="1400" dirty="0" err="1">
                <a:latin typeface="FoundrySterling-Book" panose="00000400000000000000" pitchFamily="2" charset="0"/>
              </a:rPr>
              <a:t>bhaji</a:t>
            </a:r>
            <a:endParaRPr lang="en-GB" sz="1400" dirty="0">
              <a:latin typeface="FoundrySterling-Book" panose="00000400000000000000" pitchFamily="2" charset="0"/>
            </a:endParaRPr>
          </a:p>
          <a:p>
            <a:pPr fontAlgn="ctr"/>
            <a:r>
              <a:rPr lang="en-GB" sz="1400" dirty="0">
                <a:latin typeface="FoundrySterling-Book" panose="00000400000000000000" pitchFamily="2" charset="0"/>
              </a:rPr>
              <a:t>Lemon, thyme, asparagus &amp; blue cheese tart</a:t>
            </a:r>
          </a:p>
          <a:p>
            <a:pPr fontAlgn="ctr"/>
            <a:r>
              <a:rPr lang="en-GB" sz="1400" dirty="0">
                <a:latin typeface="FoundrySterling-Book" panose="00000400000000000000" pitchFamily="2" charset="0"/>
              </a:rPr>
              <a:t>Pesto &amp; mozzarella </a:t>
            </a:r>
            <a:r>
              <a:rPr lang="en-GB" sz="1400" dirty="0" err="1" smtClean="0">
                <a:latin typeface="FoundrySterling-Book" panose="00000400000000000000" pitchFamily="2" charset="0"/>
              </a:rPr>
              <a:t>arrancini</a:t>
            </a:r>
            <a:endParaRPr lang="en-GB" sz="1200" b="1" dirty="0">
              <a:latin typeface="FoundrySterling-Book" panose="00000400000000000000" pitchFamily="2" charset="0"/>
            </a:endParaRPr>
          </a:p>
          <a:p>
            <a:pPr fontAlgn="ctr"/>
            <a:endParaRPr lang="en-GB" sz="1400" dirty="0">
              <a:latin typeface="FoundrySterling-Book" panose="00000400000000000000" pitchFamily="2" charset="0"/>
            </a:endParaRPr>
          </a:p>
          <a:p>
            <a:endParaRPr lang="en-GB" sz="1200" dirty="0">
              <a:latin typeface="FoundrySterling-Book" panose="00000400000000000000" pitchFamily="2" charset="0"/>
            </a:endParaRPr>
          </a:p>
          <a:p>
            <a:endParaRPr lang="en-GB" sz="1400" dirty="0" smtClean="0">
              <a:latin typeface="FoundrySterling-Book" panose="000004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624" y="870942"/>
            <a:ext cx="6623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FoundrySterling-Book" panose="00000400000000000000" pitchFamily="2" charset="0"/>
              </a:rPr>
              <a:t>SPECIAL OCCASIONS WORKING LUNCH - £18.90</a:t>
            </a:r>
          </a:p>
          <a:p>
            <a:r>
              <a:rPr lang="en-GB" sz="1400" i="1" dirty="0" smtClean="0">
                <a:latin typeface="FoundrySterling-Book" panose="00000400000000000000" pitchFamily="2" charset="0"/>
              </a:rPr>
              <a:t>Provided with disposable boxes, napkins and cutlery</a:t>
            </a:r>
            <a:endParaRPr lang="en-GB" sz="1400" i="1" dirty="0">
              <a:latin typeface="FoundrySterling-Book" panose="000004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3915" y="1699722"/>
            <a:ext cx="411221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latin typeface="FoundrySterling-Book" panose="00000400000000000000" pitchFamily="2" charset="0"/>
              </a:rPr>
              <a:t>Choose one dessert </a:t>
            </a:r>
            <a:endParaRPr lang="en-GB" sz="1400" b="1" dirty="0">
              <a:latin typeface="FoundrySterling-Book" panose="00000400000000000000" pitchFamily="2" charset="0"/>
            </a:endParaRPr>
          </a:p>
          <a:p>
            <a:endParaRPr lang="en-GB" sz="1200" b="1" dirty="0">
              <a:latin typeface="FoundrySterling-Book" panose="00000400000000000000" pitchFamily="2" charset="0"/>
            </a:endParaRPr>
          </a:p>
          <a:p>
            <a:pPr fontAlgn="ctr"/>
            <a:r>
              <a:rPr lang="en-GB" sz="1400" dirty="0">
                <a:latin typeface="FoundrySterling-Book" panose="00000400000000000000" pitchFamily="2" charset="0"/>
              </a:rPr>
              <a:t>Luxury Lemon &amp; Ginger </a:t>
            </a:r>
            <a:r>
              <a:rPr lang="en-GB" sz="1400" dirty="0" err="1">
                <a:latin typeface="FoundrySterling-Book" panose="00000400000000000000" pitchFamily="2" charset="0"/>
              </a:rPr>
              <a:t>traybake</a:t>
            </a:r>
            <a:endParaRPr lang="en-GB" sz="1400" dirty="0">
              <a:latin typeface="FoundrySterling-Book" panose="00000400000000000000" pitchFamily="2" charset="0"/>
            </a:endParaRPr>
          </a:p>
          <a:p>
            <a:pPr fontAlgn="ctr"/>
            <a:r>
              <a:rPr lang="en-GB" sz="1400" dirty="0">
                <a:latin typeface="FoundrySterling-Book" panose="00000400000000000000" pitchFamily="2" charset="0"/>
              </a:rPr>
              <a:t>Lemon tart with mixed berry compote</a:t>
            </a:r>
          </a:p>
          <a:p>
            <a:pPr fontAlgn="ctr"/>
            <a:r>
              <a:rPr lang="en-GB" sz="1400" dirty="0">
                <a:latin typeface="FoundrySterling-Book" panose="00000400000000000000" pitchFamily="2" charset="0"/>
              </a:rPr>
              <a:t>Chocolate fudge slice</a:t>
            </a:r>
          </a:p>
          <a:p>
            <a:pPr fontAlgn="ctr"/>
            <a:r>
              <a:rPr lang="en-GB" sz="1400" dirty="0">
                <a:latin typeface="FoundrySterling-Book" panose="00000400000000000000" pitchFamily="2" charset="0"/>
              </a:rPr>
              <a:t>Fresh cut fruit bowl</a:t>
            </a:r>
          </a:p>
          <a:p>
            <a:endParaRPr lang="en-GB" sz="1400" b="1" dirty="0" smtClean="0">
              <a:latin typeface="FoundrySterling-Book" panose="00000400000000000000" pitchFamily="2" charset="0"/>
            </a:endParaRPr>
          </a:p>
          <a:p>
            <a:r>
              <a:rPr lang="en-GB" sz="1400" b="1" dirty="0">
                <a:latin typeface="FoundrySterling-Book" panose="00000400000000000000" pitchFamily="2" charset="0"/>
              </a:rPr>
              <a:t>Choose one drink</a:t>
            </a:r>
          </a:p>
          <a:p>
            <a:endParaRPr lang="en-GB" sz="1400" dirty="0">
              <a:latin typeface="FoundrySterling-Book" panose="00000400000000000000" pitchFamily="2" charset="0"/>
            </a:endParaRPr>
          </a:p>
          <a:p>
            <a:r>
              <a:rPr lang="en-GB" sz="1400" dirty="0">
                <a:latin typeface="FoundrySterling-Book" panose="00000400000000000000" pitchFamily="2" charset="0"/>
              </a:rPr>
              <a:t>Fairtrade apple juice</a:t>
            </a:r>
          </a:p>
          <a:p>
            <a:r>
              <a:rPr lang="en-GB" sz="1400" dirty="0">
                <a:latin typeface="FoundrySterling-Book" panose="00000400000000000000" pitchFamily="2" charset="0"/>
              </a:rPr>
              <a:t>Fairtrade orange juice</a:t>
            </a:r>
          </a:p>
          <a:p>
            <a:r>
              <a:rPr lang="en-GB" sz="1400" dirty="0">
                <a:latin typeface="FoundrySterling-Book" panose="00000400000000000000" pitchFamily="2" charset="0"/>
              </a:rPr>
              <a:t>Life still water</a:t>
            </a:r>
          </a:p>
          <a:p>
            <a:r>
              <a:rPr lang="en-GB" sz="1400" dirty="0">
                <a:latin typeface="FoundrySterling-Book" panose="00000400000000000000" pitchFamily="2" charset="0"/>
              </a:rPr>
              <a:t>Life sparkling water</a:t>
            </a:r>
          </a:p>
          <a:p>
            <a:endParaRPr lang="en-GB" sz="1400" dirty="0">
              <a:latin typeface="FoundrySterling-Book" panose="00000400000000000000" pitchFamily="2" charset="0"/>
            </a:endParaRPr>
          </a:p>
        </p:txBody>
      </p:sp>
      <p:pic>
        <p:nvPicPr>
          <p:cNvPr id="12" name="Picture 11" title="Salad within a bowl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412" y="380931"/>
            <a:ext cx="3630705" cy="5446058"/>
          </a:xfrm>
          <a:prstGeom prst="rect">
            <a:avLst/>
          </a:prstGeom>
        </p:spPr>
      </p:pic>
      <p:sp>
        <p:nvSpPr>
          <p:cNvPr id="8" name="Title Placeholder 1"/>
          <p:cNvSpPr txBox="1">
            <a:spLocks/>
          </p:cNvSpPr>
          <p:nvPr/>
        </p:nvSpPr>
        <p:spPr>
          <a:xfrm>
            <a:off x="269487" y="275915"/>
            <a:ext cx="11238572" cy="616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FoundrySterling-Book" panose="00000400000000000000" pitchFamily="2" charset="0"/>
              </a:rPr>
              <a:t>LUNCH OPTIONS</a:t>
            </a:r>
            <a:endParaRPr lang="en-US" dirty="0">
              <a:latin typeface="FoundrySterling-Book" panose="00000400000000000000" pitchFamily="2" charset="0"/>
            </a:endParaRPr>
          </a:p>
        </p:txBody>
      </p:sp>
      <p:cxnSp>
        <p:nvCxnSpPr>
          <p:cNvPr id="14" name="Straight Connector 13" title="Line"/>
          <p:cNvCxnSpPr/>
          <p:nvPr/>
        </p:nvCxnSpPr>
        <p:spPr>
          <a:xfrm>
            <a:off x="3474732" y="579238"/>
            <a:ext cx="4716000" cy="8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5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90D73A5-B2AE-4931-AAF1-A94113926135}"/>
              </a:ext>
            </a:extLst>
          </p:cNvPr>
          <p:cNvSpPr txBox="1"/>
          <p:nvPr/>
        </p:nvSpPr>
        <p:spPr>
          <a:xfrm>
            <a:off x="258336" y="1699722"/>
            <a:ext cx="35998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FoundrySterling-Book" panose="00000400000000000000" pitchFamily="2" charset="0"/>
              </a:rPr>
              <a:t>Cream Tea - £5.00 per person</a:t>
            </a:r>
            <a:endParaRPr lang="en-GB" sz="1400" dirty="0">
              <a:latin typeface="FoundrySterling-Book" panose="00000400000000000000" pitchFamily="2" charset="0"/>
            </a:endParaRPr>
          </a:p>
          <a:p>
            <a:endParaRPr lang="en-GB" sz="1200" b="1" dirty="0">
              <a:latin typeface="FoundrySterling-Book" panose="00000400000000000000" pitchFamily="2" charset="0"/>
            </a:endParaRPr>
          </a:p>
          <a:p>
            <a:pPr fontAlgn="ctr"/>
            <a:r>
              <a:rPr lang="en-GB" sz="1400" dirty="0" smtClean="0">
                <a:latin typeface="FoundrySterling-Book" panose="00000400000000000000" pitchFamily="2" charset="0"/>
              </a:rPr>
              <a:t>A duo of freshly baked mini scones with clotted cream, preserve and freshly brewed coffee and tea</a:t>
            </a:r>
            <a:endParaRPr lang="en-GB" sz="1400" dirty="0">
              <a:latin typeface="FoundrySterling-Book" panose="00000400000000000000" pitchFamily="2" charset="0"/>
            </a:endParaRPr>
          </a:p>
          <a:p>
            <a:endParaRPr lang="en-GB" sz="1200" dirty="0">
              <a:latin typeface="FoundrySterling-Book" panose="00000400000000000000" pitchFamily="2" charset="0"/>
            </a:endParaRPr>
          </a:p>
          <a:p>
            <a:endParaRPr lang="en-GB" sz="1200" b="1" dirty="0" smtClean="0">
              <a:latin typeface="FoundrySterling-Book" panose="00000400000000000000" pitchFamily="2" charset="0"/>
            </a:endParaRPr>
          </a:p>
          <a:p>
            <a:endParaRPr lang="en-GB" sz="1200" b="1" dirty="0">
              <a:latin typeface="FoundrySterling-Book" panose="00000400000000000000" pitchFamily="2" charset="0"/>
            </a:endParaRPr>
          </a:p>
          <a:p>
            <a:endParaRPr lang="en-GB" sz="1200" b="1" dirty="0" smtClean="0">
              <a:latin typeface="FoundrySterling-Book" panose="00000400000000000000" pitchFamily="2" charset="0"/>
            </a:endParaRPr>
          </a:p>
          <a:p>
            <a:r>
              <a:rPr lang="en-GB" sz="1400" b="1" dirty="0" smtClean="0">
                <a:latin typeface="FoundrySterling-Book" panose="00000400000000000000" pitchFamily="2" charset="0"/>
              </a:rPr>
              <a:t>High Tea - £10.00 per person</a:t>
            </a:r>
          </a:p>
          <a:p>
            <a:endParaRPr lang="en-GB" sz="1200" b="1" dirty="0">
              <a:latin typeface="FoundrySterling-Book" panose="00000400000000000000" pitchFamily="2" charset="0"/>
            </a:endParaRPr>
          </a:p>
          <a:p>
            <a:pPr fontAlgn="ctr"/>
            <a:r>
              <a:rPr lang="en-GB" sz="1400" dirty="0">
                <a:latin typeface="FoundrySterling-Book" panose="00000400000000000000" pitchFamily="2" charset="0"/>
              </a:rPr>
              <a:t>Freshly brewed coffee and tea, finger sandwiches to include smoked salmon, cucumber, and cheese and tomato, a duo of freshly baked mini scones with preserve and clotted cream and your choice of one of the following; mini macaroons, chocolate cake or Victoria sponge </a:t>
            </a:r>
          </a:p>
          <a:p>
            <a:pPr fontAlgn="ctr"/>
            <a:endParaRPr lang="en-GB" sz="1400" dirty="0">
              <a:latin typeface="FoundrySterling-Book" panose="00000400000000000000" pitchFamily="2" charset="0"/>
            </a:endParaRPr>
          </a:p>
          <a:p>
            <a:endParaRPr lang="en-GB" sz="1200" dirty="0">
              <a:latin typeface="FoundrySterling-Book" panose="00000400000000000000" pitchFamily="2" charset="0"/>
            </a:endParaRPr>
          </a:p>
          <a:p>
            <a:endParaRPr lang="en-GB" sz="1400" dirty="0" smtClean="0">
              <a:latin typeface="FoundrySterling-Book" panose="000004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624" y="870942"/>
            <a:ext cx="66234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smtClean="0">
                <a:latin typeface="FoundrySterling-Book" panose="00000400000000000000" pitchFamily="2" charset="0"/>
              </a:rPr>
              <a:t>Minimum order ten people</a:t>
            </a:r>
          </a:p>
          <a:p>
            <a:r>
              <a:rPr lang="en-GB" sz="1400" i="1" dirty="0" smtClean="0">
                <a:latin typeface="FoundrySterling-Book" panose="00000400000000000000" pitchFamily="2" charset="0"/>
              </a:rPr>
              <a:t>Provided with disposable boxes, napkins and cutlery</a:t>
            </a:r>
            <a:endParaRPr lang="en-GB" sz="1400" i="1" dirty="0">
              <a:latin typeface="FoundrySterling-Book" panose="00000400000000000000" pitchFamily="2" charset="0"/>
            </a:endParaRPr>
          </a:p>
        </p:txBody>
      </p:sp>
      <p:sp>
        <p:nvSpPr>
          <p:cNvPr id="2" name="Rectangle 1" descr="Make it Royal!&#10;Add a glass of fizz to your afternoon tea for just £4.90 per person!" title="Text box"/>
          <p:cNvSpPr/>
          <p:nvPr/>
        </p:nvSpPr>
        <p:spPr>
          <a:xfrm>
            <a:off x="4208146" y="2607037"/>
            <a:ext cx="2202873" cy="1524001"/>
          </a:xfrm>
          <a:prstGeom prst="rect">
            <a:avLst/>
          </a:prstGeom>
          <a:solidFill>
            <a:srgbClr val="1923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370593" y="2761551"/>
            <a:ext cx="20577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  <a:latin typeface="FoundrySterling-Book" panose="00000400000000000000" pitchFamily="2" charset="0"/>
              </a:rPr>
              <a:t>Make it Royal!</a:t>
            </a:r>
            <a:endParaRPr lang="en-GB" sz="1400" b="1" dirty="0">
              <a:solidFill>
                <a:schemeClr val="bg1"/>
              </a:solidFill>
              <a:latin typeface="FoundrySterling-Book" panose="00000400000000000000" pitchFamily="2" charset="0"/>
            </a:endParaRPr>
          </a:p>
          <a:p>
            <a:endParaRPr lang="en-GB" sz="1200" b="1" dirty="0">
              <a:solidFill>
                <a:schemeClr val="bg1"/>
              </a:solidFill>
              <a:latin typeface="FoundrySterling-Book" panose="00000400000000000000" pitchFamily="2" charset="0"/>
            </a:endParaRPr>
          </a:p>
          <a:p>
            <a:pPr fontAlgn="ctr"/>
            <a:r>
              <a:rPr lang="en-GB" sz="1400" dirty="0" smtClean="0">
                <a:solidFill>
                  <a:schemeClr val="bg1"/>
                </a:solidFill>
                <a:latin typeface="FoundrySterling-Book" panose="00000400000000000000" pitchFamily="2" charset="0"/>
              </a:rPr>
              <a:t>Add a glass of fizz to your afternoon tea for just £4.90 per person!</a:t>
            </a:r>
            <a:endParaRPr lang="en-GB" sz="1400" b="1" dirty="0" smtClean="0">
              <a:latin typeface="FoundrySterling-Book" panose="00000400000000000000" pitchFamily="2" charset="0"/>
            </a:endParaRPr>
          </a:p>
        </p:txBody>
      </p:sp>
      <p:sp>
        <p:nvSpPr>
          <p:cNvPr id="8" name="Title Placeholder 1"/>
          <p:cNvSpPr txBox="1">
            <a:spLocks/>
          </p:cNvSpPr>
          <p:nvPr/>
        </p:nvSpPr>
        <p:spPr>
          <a:xfrm>
            <a:off x="269487" y="275915"/>
            <a:ext cx="11238572" cy="616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FoundrySterling-Book" panose="00000400000000000000" pitchFamily="2" charset="0"/>
              </a:rPr>
              <a:t>AFTERNOON TEA</a:t>
            </a:r>
            <a:endParaRPr lang="en-US" dirty="0">
              <a:latin typeface="FoundrySterling-Book" panose="00000400000000000000" pitchFamily="2" charset="0"/>
            </a:endParaRPr>
          </a:p>
        </p:txBody>
      </p:sp>
      <p:cxnSp>
        <p:nvCxnSpPr>
          <p:cNvPr id="14" name="Straight Connector 13" title="Line"/>
          <p:cNvCxnSpPr/>
          <p:nvPr/>
        </p:nvCxnSpPr>
        <p:spPr>
          <a:xfrm flipV="1">
            <a:off x="3474732" y="565382"/>
            <a:ext cx="3161595" cy="138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rend Hotel Vouch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6" t="9018" r="45101" b="6849"/>
          <a:stretch/>
        </p:blipFill>
        <p:spPr bwMode="auto">
          <a:xfrm>
            <a:off x="8437418" y="380931"/>
            <a:ext cx="3592657" cy="54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edcdn.imgix.net/images/product/large/champagne-afternoon-tea-for-11093309.jpg?auto=compress,forma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" r="31325"/>
          <a:stretch/>
        </p:blipFill>
        <p:spPr bwMode="auto">
          <a:xfrm>
            <a:off x="6761017" y="361943"/>
            <a:ext cx="5278583" cy="548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3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8ACA15BD99E74FA9CE0C1CF364422B" ma:contentTypeVersion="13" ma:contentTypeDescription="Create a new document." ma:contentTypeScope="" ma:versionID="51fa23296d32d557f9eef1e06e8782e4">
  <xsd:schema xmlns:xsd="http://www.w3.org/2001/XMLSchema" xmlns:xs="http://www.w3.org/2001/XMLSchema" xmlns:p="http://schemas.microsoft.com/office/2006/metadata/properties" xmlns:ns3="54e978fd-4aed-4357-85de-cbd9ca303d04" xmlns:ns4="523b8f6b-eb2b-434c-9eb8-d62aebe4a0ea" targetNamespace="http://schemas.microsoft.com/office/2006/metadata/properties" ma:root="true" ma:fieldsID="902ccd7183e8535a796ad97e3d18d82c" ns3:_="" ns4:_="">
    <xsd:import namespace="54e978fd-4aed-4357-85de-cbd9ca303d04"/>
    <xsd:import namespace="523b8f6b-eb2b-434c-9eb8-d62aebe4a0e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e978fd-4aed-4357-85de-cbd9ca303d0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3b8f6b-eb2b-434c-9eb8-d62aebe4a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C09566-51A7-4DD3-B335-F72F4CBE03D4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523b8f6b-eb2b-434c-9eb8-d62aebe4a0ea"/>
    <ds:schemaRef ds:uri="http://schemas.microsoft.com/office/2006/documentManagement/types"/>
    <ds:schemaRef ds:uri="54e978fd-4aed-4357-85de-cbd9ca303d04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964AFB-5B23-481C-A16C-83BA5CA6E5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932DBB-6B89-419C-B9FB-C33730E6C7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e978fd-4aed-4357-85de-cbd9ca303d04"/>
    <ds:schemaRef ds:uri="523b8f6b-eb2b-434c-9eb8-d62aebe4a0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3247</TotalTime>
  <Words>759</Words>
  <Application>Microsoft Office PowerPoint</Application>
  <PresentationFormat>Widescreen</PresentationFormat>
  <Paragraphs>166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FoundrySterling-Book</vt:lpstr>
      <vt:lpstr>1_Office Theme</vt:lpstr>
      <vt:lpstr>Marquee Catering Menu  University Parks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Contingency menus</dc:title>
  <dc:creator>James Larkins</dc:creator>
  <cp:lastModifiedBy>Charlene Rowley</cp:lastModifiedBy>
  <cp:revision>93</cp:revision>
  <cp:lastPrinted>2020-06-16T10:36:54Z</cp:lastPrinted>
  <dcterms:created xsi:type="dcterms:W3CDTF">2020-03-09T12:17:17Z</dcterms:created>
  <dcterms:modified xsi:type="dcterms:W3CDTF">2021-05-19T10:01:00Z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0x0101001E8ACA15BD99E74FA9CE0C1CF364422B</vt:lpwstr>
  </property>
</Properties>
</file>